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59" r:id="rId6"/>
    <p:sldId id="261" r:id="rId7"/>
    <p:sldId id="263" r:id="rId8"/>
    <p:sldId id="262" r:id="rId9"/>
    <p:sldId id="265" r:id="rId10"/>
    <p:sldId id="264" r:id="rId11"/>
    <p:sldId id="272" r:id="rId12"/>
    <p:sldId id="260" r:id="rId13"/>
    <p:sldId id="266" r:id="rId14"/>
    <p:sldId id="267" r:id="rId15"/>
    <p:sldId id="268" r:id="rId16"/>
    <p:sldId id="269" r:id="rId17"/>
    <p:sldId id="271" r:id="rId18"/>
    <p:sldId id="273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AAI@Edu.hr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AAI@Edu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BFF5B-FB6B-4E57-8584-FB3924B4090D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0D6AF1-692C-430A-938A-55CE55BBA31C}">
      <dgm:prSet/>
      <dgm:spPr/>
      <dgm:t>
        <a:bodyPr/>
        <a:lstStyle/>
        <a:p>
          <a:r>
            <a:rPr lang="hr-HR" dirty="0"/>
            <a:t>Ankete za učitelje i učenike</a:t>
          </a:r>
          <a:endParaRPr lang="en-US" dirty="0"/>
        </a:p>
      </dgm:t>
    </dgm:pt>
    <dgm:pt modelId="{4030E70E-E412-43EB-820E-67143E5A0D15}" type="parTrans" cxnId="{CCCB5E90-27FB-4DA4-8C7B-C9226592DB42}">
      <dgm:prSet/>
      <dgm:spPr/>
      <dgm:t>
        <a:bodyPr/>
        <a:lstStyle/>
        <a:p>
          <a:endParaRPr lang="en-US"/>
        </a:p>
      </dgm:t>
    </dgm:pt>
    <dgm:pt modelId="{E6F750BA-53F3-4311-BE01-7F3BD4985253}" type="sibTrans" cxnId="{CCCB5E90-27FB-4DA4-8C7B-C9226592DB4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E40300C-22CE-43D8-9C89-BCFBFDD46566}">
      <dgm:prSet/>
      <dgm:spPr/>
      <dgm:t>
        <a:bodyPr/>
        <a:lstStyle/>
        <a:p>
          <a:r>
            <a:rPr lang="hr-HR"/>
            <a:t>Analiza dobivenih rezultata</a:t>
          </a:r>
          <a:endParaRPr lang="en-US"/>
        </a:p>
      </dgm:t>
    </dgm:pt>
    <dgm:pt modelId="{39879B0E-E4BF-4212-A711-1CF6640D9BE6}" type="parTrans" cxnId="{1D6D54CC-38A9-49D9-BDC0-39003F03DFFE}">
      <dgm:prSet/>
      <dgm:spPr/>
      <dgm:t>
        <a:bodyPr/>
        <a:lstStyle/>
        <a:p>
          <a:endParaRPr lang="en-US"/>
        </a:p>
      </dgm:t>
    </dgm:pt>
    <dgm:pt modelId="{CCA0A2A4-FE00-4D49-A3AA-81EEC5933050}" type="sibTrans" cxnId="{1D6D54CC-38A9-49D9-BDC0-39003F03DFF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7F2C6C4-85ED-4C26-BFDB-3025810117DD}">
      <dgm:prSet/>
      <dgm:spPr/>
      <dgm:t>
        <a:bodyPr/>
        <a:lstStyle/>
        <a:p>
          <a:r>
            <a:rPr lang="hr-HR"/>
            <a:t>Smjernice za dalje</a:t>
          </a:r>
          <a:endParaRPr lang="en-US"/>
        </a:p>
      </dgm:t>
    </dgm:pt>
    <dgm:pt modelId="{F30ADFFE-07F0-4656-9240-4CEEDC7FDDA0}" type="parTrans" cxnId="{571553F5-AC4D-4119-95B5-131FFDAD07D3}">
      <dgm:prSet/>
      <dgm:spPr/>
      <dgm:t>
        <a:bodyPr/>
        <a:lstStyle/>
        <a:p>
          <a:endParaRPr lang="en-US"/>
        </a:p>
      </dgm:t>
    </dgm:pt>
    <dgm:pt modelId="{FED10A82-7434-4357-967A-1EB085DAEC95}" type="sibTrans" cxnId="{571553F5-AC4D-4119-95B5-131FFDAD07D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A526E32-DE46-40C1-AB74-85735AAE48EF}" type="pres">
      <dgm:prSet presAssocID="{EB3BFF5B-FB6B-4E57-8584-FB3924B4090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5F89A5C-0A7A-4F70-84A5-D39A74CCB819}" type="pres">
      <dgm:prSet presAssocID="{540D6AF1-692C-430A-938A-55CE55BBA31C}" presName="compositeNode" presStyleCnt="0">
        <dgm:presLayoutVars>
          <dgm:bulletEnabled val="1"/>
        </dgm:presLayoutVars>
      </dgm:prSet>
      <dgm:spPr/>
    </dgm:pt>
    <dgm:pt modelId="{A8AB3BCB-12D6-4E2E-A475-50D024724BB7}" type="pres">
      <dgm:prSet presAssocID="{540D6AF1-692C-430A-938A-55CE55BBA31C}" presName="bgRect" presStyleLbl="bgAccFollowNode1" presStyleIdx="0" presStyleCnt="3"/>
      <dgm:spPr/>
      <dgm:t>
        <a:bodyPr/>
        <a:lstStyle/>
        <a:p>
          <a:endParaRPr lang="hr-HR"/>
        </a:p>
      </dgm:t>
    </dgm:pt>
    <dgm:pt modelId="{DC89772D-4D70-4CFF-A012-10A3788303DF}" type="pres">
      <dgm:prSet presAssocID="{E6F750BA-53F3-4311-BE01-7F3BD4985253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649E2D22-3E7A-48A7-8230-951BFA6781A0}" type="pres">
      <dgm:prSet presAssocID="{540D6AF1-692C-430A-938A-55CE55BBA31C}" presName="bottomLine" presStyleLbl="alignNode1" presStyleIdx="1" presStyleCnt="6">
        <dgm:presLayoutVars/>
      </dgm:prSet>
      <dgm:spPr/>
    </dgm:pt>
    <dgm:pt modelId="{B27ACF70-6435-494E-AB72-830D2F4B5341}" type="pres">
      <dgm:prSet presAssocID="{540D6AF1-692C-430A-938A-55CE55BBA31C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14B7E1-8AF8-4462-81C9-79A1B57B47ED}" type="pres">
      <dgm:prSet presAssocID="{E6F750BA-53F3-4311-BE01-7F3BD4985253}" presName="sibTrans" presStyleCnt="0"/>
      <dgm:spPr/>
    </dgm:pt>
    <dgm:pt modelId="{0C3C94CB-C2BB-43F8-8435-D51C1A07E98D}" type="pres">
      <dgm:prSet presAssocID="{BE40300C-22CE-43D8-9C89-BCFBFDD46566}" presName="compositeNode" presStyleCnt="0">
        <dgm:presLayoutVars>
          <dgm:bulletEnabled val="1"/>
        </dgm:presLayoutVars>
      </dgm:prSet>
      <dgm:spPr/>
    </dgm:pt>
    <dgm:pt modelId="{BF97F9C8-BF84-4254-A6D5-AF2E56A2A1ED}" type="pres">
      <dgm:prSet presAssocID="{BE40300C-22CE-43D8-9C89-BCFBFDD46566}" presName="bgRect" presStyleLbl="bgAccFollowNode1" presStyleIdx="1" presStyleCnt="3"/>
      <dgm:spPr/>
      <dgm:t>
        <a:bodyPr/>
        <a:lstStyle/>
        <a:p>
          <a:endParaRPr lang="hr-HR"/>
        </a:p>
      </dgm:t>
    </dgm:pt>
    <dgm:pt modelId="{777FCB55-5B0A-44A5-9E8A-CBC196F0630F}" type="pres">
      <dgm:prSet presAssocID="{CCA0A2A4-FE00-4D49-A3AA-81EEC5933050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602FC434-BDD0-468A-975C-2A800257CAA5}" type="pres">
      <dgm:prSet presAssocID="{BE40300C-22CE-43D8-9C89-BCFBFDD46566}" presName="bottomLine" presStyleLbl="alignNode1" presStyleIdx="3" presStyleCnt="6">
        <dgm:presLayoutVars/>
      </dgm:prSet>
      <dgm:spPr/>
    </dgm:pt>
    <dgm:pt modelId="{59C6B991-6BF2-4776-BC84-381E1940E997}" type="pres">
      <dgm:prSet presAssocID="{BE40300C-22CE-43D8-9C89-BCFBFDD46566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5A7A07-FD11-47E0-B1BC-B0A684F52198}" type="pres">
      <dgm:prSet presAssocID="{CCA0A2A4-FE00-4D49-A3AA-81EEC5933050}" presName="sibTrans" presStyleCnt="0"/>
      <dgm:spPr/>
    </dgm:pt>
    <dgm:pt modelId="{BE77790E-ECBB-49E4-8997-9ECB7AEF8780}" type="pres">
      <dgm:prSet presAssocID="{77F2C6C4-85ED-4C26-BFDB-3025810117DD}" presName="compositeNode" presStyleCnt="0">
        <dgm:presLayoutVars>
          <dgm:bulletEnabled val="1"/>
        </dgm:presLayoutVars>
      </dgm:prSet>
      <dgm:spPr/>
    </dgm:pt>
    <dgm:pt modelId="{135519FC-D008-4F63-B51A-3A5E914CF8B9}" type="pres">
      <dgm:prSet presAssocID="{77F2C6C4-85ED-4C26-BFDB-3025810117DD}" presName="bgRect" presStyleLbl="bgAccFollowNode1" presStyleIdx="2" presStyleCnt="3"/>
      <dgm:spPr/>
      <dgm:t>
        <a:bodyPr/>
        <a:lstStyle/>
        <a:p>
          <a:endParaRPr lang="hr-HR"/>
        </a:p>
      </dgm:t>
    </dgm:pt>
    <dgm:pt modelId="{B37D14A6-7C2C-471E-8392-C39C20BE16E8}" type="pres">
      <dgm:prSet presAssocID="{FED10A82-7434-4357-967A-1EB085DAEC95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2BC8FA9A-BC2E-46ED-AF09-96F2F3105BF1}" type="pres">
      <dgm:prSet presAssocID="{77F2C6C4-85ED-4C26-BFDB-3025810117DD}" presName="bottomLine" presStyleLbl="alignNode1" presStyleIdx="5" presStyleCnt="6">
        <dgm:presLayoutVars/>
      </dgm:prSet>
      <dgm:spPr/>
    </dgm:pt>
    <dgm:pt modelId="{E707E7F7-3FEE-49A7-9D14-600ADD6E449A}" type="pres">
      <dgm:prSet presAssocID="{77F2C6C4-85ED-4C26-BFDB-3025810117DD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79FE733-54CF-4194-9B0A-7AC029616034}" type="presOf" srcId="{540D6AF1-692C-430A-938A-55CE55BBA31C}" destId="{B27ACF70-6435-494E-AB72-830D2F4B5341}" srcOrd="1" destOrd="0" presId="urn:microsoft.com/office/officeart/2016/7/layout/BasicLinearProcessNumbered"/>
    <dgm:cxn modelId="{2BB242A2-54BB-42F5-9822-4D9175F2130F}" type="presOf" srcId="{77F2C6C4-85ED-4C26-BFDB-3025810117DD}" destId="{135519FC-D008-4F63-B51A-3A5E914CF8B9}" srcOrd="0" destOrd="0" presId="urn:microsoft.com/office/officeart/2016/7/layout/BasicLinearProcessNumbered"/>
    <dgm:cxn modelId="{4CF37E47-ADB8-4B24-B3B8-5ED01603B718}" type="presOf" srcId="{BE40300C-22CE-43D8-9C89-BCFBFDD46566}" destId="{BF97F9C8-BF84-4254-A6D5-AF2E56A2A1ED}" srcOrd="0" destOrd="0" presId="urn:microsoft.com/office/officeart/2016/7/layout/BasicLinearProcessNumbered"/>
    <dgm:cxn modelId="{10989531-3941-4639-92DA-D2B65C45D952}" type="presOf" srcId="{77F2C6C4-85ED-4C26-BFDB-3025810117DD}" destId="{E707E7F7-3FEE-49A7-9D14-600ADD6E449A}" srcOrd="1" destOrd="0" presId="urn:microsoft.com/office/officeart/2016/7/layout/BasicLinearProcessNumbered"/>
    <dgm:cxn modelId="{F7FA5252-A17A-455A-AA74-A5FED0FE6F56}" type="presOf" srcId="{540D6AF1-692C-430A-938A-55CE55BBA31C}" destId="{A8AB3BCB-12D6-4E2E-A475-50D024724BB7}" srcOrd="0" destOrd="0" presId="urn:microsoft.com/office/officeart/2016/7/layout/BasicLinearProcessNumbered"/>
    <dgm:cxn modelId="{FFF8D522-5EA7-4633-9C07-CCECCD4D9F18}" type="presOf" srcId="{E6F750BA-53F3-4311-BE01-7F3BD4985253}" destId="{DC89772D-4D70-4CFF-A012-10A3788303DF}" srcOrd="0" destOrd="0" presId="urn:microsoft.com/office/officeart/2016/7/layout/BasicLinearProcessNumbered"/>
    <dgm:cxn modelId="{D08555A5-42F4-46C9-8D66-9B57DB4E0B42}" type="presOf" srcId="{FED10A82-7434-4357-967A-1EB085DAEC95}" destId="{B37D14A6-7C2C-471E-8392-C39C20BE16E8}" srcOrd="0" destOrd="0" presId="urn:microsoft.com/office/officeart/2016/7/layout/BasicLinearProcessNumbered"/>
    <dgm:cxn modelId="{1D6D54CC-38A9-49D9-BDC0-39003F03DFFE}" srcId="{EB3BFF5B-FB6B-4E57-8584-FB3924B4090D}" destId="{BE40300C-22CE-43D8-9C89-BCFBFDD46566}" srcOrd="1" destOrd="0" parTransId="{39879B0E-E4BF-4212-A711-1CF6640D9BE6}" sibTransId="{CCA0A2A4-FE00-4D49-A3AA-81EEC5933050}"/>
    <dgm:cxn modelId="{571553F5-AC4D-4119-95B5-131FFDAD07D3}" srcId="{EB3BFF5B-FB6B-4E57-8584-FB3924B4090D}" destId="{77F2C6C4-85ED-4C26-BFDB-3025810117DD}" srcOrd="2" destOrd="0" parTransId="{F30ADFFE-07F0-4656-9240-4CEEDC7FDDA0}" sibTransId="{FED10A82-7434-4357-967A-1EB085DAEC95}"/>
    <dgm:cxn modelId="{FD7729EE-82AD-4AF1-A64F-3197D79B674D}" type="presOf" srcId="{BE40300C-22CE-43D8-9C89-BCFBFDD46566}" destId="{59C6B991-6BF2-4776-BC84-381E1940E997}" srcOrd="1" destOrd="0" presId="urn:microsoft.com/office/officeart/2016/7/layout/BasicLinearProcessNumbered"/>
    <dgm:cxn modelId="{13609DC9-5053-4787-AA0D-716185CC31EB}" type="presOf" srcId="{EB3BFF5B-FB6B-4E57-8584-FB3924B4090D}" destId="{EA526E32-DE46-40C1-AB74-85735AAE48EF}" srcOrd="0" destOrd="0" presId="urn:microsoft.com/office/officeart/2016/7/layout/BasicLinearProcessNumbered"/>
    <dgm:cxn modelId="{D3E3F05C-141D-418B-A514-631734ED5458}" type="presOf" srcId="{CCA0A2A4-FE00-4D49-A3AA-81EEC5933050}" destId="{777FCB55-5B0A-44A5-9E8A-CBC196F0630F}" srcOrd="0" destOrd="0" presId="urn:microsoft.com/office/officeart/2016/7/layout/BasicLinearProcessNumbered"/>
    <dgm:cxn modelId="{CCCB5E90-27FB-4DA4-8C7B-C9226592DB42}" srcId="{EB3BFF5B-FB6B-4E57-8584-FB3924B4090D}" destId="{540D6AF1-692C-430A-938A-55CE55BBA31C}" srcOrd="0" destOrd="0" parTransId="{4030E70E-E412-43EB-820E-67143E5A0D15}" sibTransId="{E6F750BA-53F3-4311-BE01-7F3BD4985253}"/>
    <dgm:cxn modelId="{6BAE6BB4-2F1F-47EF-9C87-70205E5BFC2A}" type="presParOf" srcId="{EA526E32-DE46-40C1-AB74-85735AAE48EF}" destId="{95F89A5C-0A7A-4F70-84A5-D39A74CCB819}" srcOrd="0" destOrd="0" presId="urn:microsoft.com/office/officeart/2016/7/layout/BasicLinearProcessNumbered"/>
    <dgm:cxn modelId="{E1E80678-91BE-49F5-8F34-E8E0C614D1EF}" type="presParOf" srcId="{95F89A5C-0A7A-4F70-84A5-D39A74CCB819}" destId="{A8AB3BCB-12D6-4E2E-A475-50D024724BB7}" srcOrd="0" destOrd="0" presId="urn:microsoft.com/office/officeart/2016/7/layout/BasicLinearProcessNumbered"/>
    <dgm:cxn modelId="{11C8C759-23F3-45A6-AFEA-12E9985C3AB3}" type="presParOf" srcId="{95F89A5C-0A7A-4F70-84A5-D39A74CCB819}" destId="{DC89772D-4D70-4CFF-A012-10A3788303DF}" srcOrd="1" destOrd="0" presId="urn:microsoft.com/office/officeart/2016/7/layout/BasicLinearProcessNumbered"/>
    <dgm:cxn modelId="{FF17B14B-49F1-4F17-A490-790CC0810242}" type="presParOf" srcId="{95F89A5C-0A7A-4F70-84A5-D39A74CCB819}" destId="{649E2D22-3E7A-48A7-8230-951BFA6781A0}" srcOrd="2" destOrd="0" presId="urn:microsoft.com/office/officeart/2016/7/layout/BasicLinearProcessNumbered"/>
    <dgm:cxn modelId="{A699B0F4-078A-49FD-B247-EA46C498F2E6}" type="presParOf" srcId="{95F89A5C-0A7A-4F70-84A5-D39A74CCB819}" destId="{B27ACF70-6435-494E-AB72-830D2F4B5341}" srcOrd="3" destOrd="0" presId="urn:microsoft.com/office/officeart/2016/7/layout/BasicLinearProcessNumbered"/>
    <dgm:cxn modelId="{B007878C-E538-4EB6-81E2-C1BE3CF5A155}" type="presParOf" srcId="{EA526E32-DE46-40C1-AB74-85735AAE48EF}" destId="{6214B7E1-8AF8-4462-81C9-79A1B57B47ED}" srcOrd="1" destOrd="0" presId="urn:microsoft.com/office/officeart/2016/7/layout/BasicLinearProcessNumbered"/>
    <dgm:cxn modelId="{D02FF24D-E8D6-4EFC-A759-6E7CF4DA5BFD}" type="presParOf" srcId="{EA526E32-DE46-40C1-AB74-85735AAE48EF}" destId="{0C3C94CB-C2BB-43F8-8435-D51C1A07E98D}" srcOrd="2" destOrd="0" presId="urn:microsoft.com/office/officeart/2016/7/layout/BasicLinearProcessNumbered"/>
    <dgm:cxn modelId="{03430D01-0C6B-4416-BC48-DD259FB9CE4C}" type="presParOf" srcId="{0C3C94CB-C2BB-43F8-8435-D51C1A07E98D}" destId="{BF97F9C8-BF84-4254-A6D5-AF2E56A2A1ED}" srcOrd="0" destOrd="0" presId="urn:microsoft.com/office/officeart/2016/7/layout/BasicLinearProcessNumbered"/>
    <dgm:cxn modelId="{1BDCBD87-1423-45E6-8D8A-0D41FFDABD9A}" type="presParOf" srcId="{0C3C94CB-C2BB-43F8-8435-D51C1A07E98D}" destId="{777FCB55-5B0A-44A5-9E8A-CBC196F0630F}" srcOrd="1" destOrd="0" presId="urn:microsoft.com/office/officeart/2016/7/layout/BasicLinearProcessNumbered"/>
    <dgm:cxn modelId="{B5A42CB4-689A-4986-98AB-744541294EFE}" type="presParOf" srcId="{0C3C94CB-C2BB-43F8-8435-D51C1A07E98D}" destId="{602FC434-BDD0-468A-975C-2A800257CAA5}" srcOrd="2" destOrd="0" presId="urn:microsoft.com/office/officeart/2016/7/layout/BasicLinearProcessNumbered"/>
    <dgm:cxn modelId="{0C460F9F-3E66-4215-8FBB-79492DE3A229}" type="presParOf" srcId="{0C3C94CB-C2BB-43F8-8435-D51C1A07E98D}" destId="{59C6B991-6BF2-4776-BC84-381E1940E997}" srcOrd="3" destOrd="0" presId="urn:microsoft.com/office/officeart/2016/7/layout/BasicLinearProcessNumbered"/>
    <dgm:cxn modelId="{B5A34681-88FC-4960-A5C0-371BB7D39A51}" type="presParOf" srcId="{EA526E32-DE46-40C1-AB74-85735AAE48EF}" destId="{135A7A07-FD11-47E0-B1BC-B0A684F52198}" srcOrd="3" destOrd="0" presId="urn:microsoft.com/office/officeart/2016/7/layout/BasicLinearProcessNumbered"/>
    <dgm:cxn modelId="{B66C574F-257B-4854-A8D3-7FD4FF9BCE33}" type="presParOf" srcId="{EA526E32-DE46-40C1-AB74-85735AAE48EF}" destId="{BE77790E-ECBB-49E4-8997-9ECB7AEF8780}" srcOrd="4" destOrd="0" presId="urn:microsoft.com/office/officeart/2016/7/layout/BasicLinearProcessNumbered"/>
    <dgm:cxn modelId="{351E918B-7C9F-4FB9-A559-8D12EC0FC4F9}" type="presParOf" srcId="{BE77790E-ECBB-49E4-8997-9ECB7AEF8780}" destId="{135519FC-D008-4F63-B51A-3A5E914CF8B9}" srcOrd="0" destOrd="0" presId="urn:microsoft.com/office/officeart/2016/7/layout/BasicLinearProcessNumbered"/>
    <dgm:cxn modelId="{C45CDBB9-3EF7-441D-A365-3E3C823E0017}" type="presParOf" srcId="{BE77790E-ECBB-49E4-8997-9ECB7AEF8780}" destId="{B37D14A6-7C2C-471E-8392-C39C20BE16E8}" srcOrd="1" destOrd="0" presId="urn:microsoft.com/office/officeart/2016/7/layout/BasicLinearProcessNumbered"/>
    <dgm:cxn modelId="{E6FBAC3A-00BD-4F96-9713-4822FEFDBC26}" type="presParOf" srcId="{BE77790E-ECBB-49E4-8997-9ECB7AEF8780}" destId="{2BC8FA9A-BC2E-46ED-AF09-96F2F3105BF1}" srcOrd="2" destOrd="0" presId="urn:microsoft.com/office/officeart/2016/7/layout/BasicLinearProcessNumbered"/>
    <dgm:cxn modelId="{E3B6D7E1-13AA-4324-BA2B-0CF0DB9C53D5}" type="presParOf" srcId="{BE77790E-ECBB-49E4-8997-9ECB7AEF8780}" destId="{E707E7F7-3FEE-49A7-9D14-600ADD6E449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FFFFE-39BF-405C-9745-B73C7ED208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58BC66-27B9-4029-A1EC-7A28B57CF853}">
      <dgm:prSet custT="1"/>
      <dgm:spPr/>
      <dgm:t>
        <a:bodyPr/>
        <a:lstStyle/>
        <a:p>
          <a:r>
            <a:rPr lang="hr-HR" sz="2200" b="1" dirty="0"/>
            <a:t>tehnologija budućnosti</a:t>
          </a:r>
          <a:endParaRPr lang="en-US" sz="2200" b="1" dirty="0"/>
        </a:p>
      </dgm:t>
    </dgm:pt>
    <dgm:pt modelId="{575813AB-AEB9-444A-89CE-1222C4E09D5C}" type="parTrans" cxnId="{4EEC9C31-5DD0-427F-A6C8-E7458067FF43}">
      <dgm:prSet/>
      <dgm:spPr/>
      <dgm:t>
        <a:bodyPr/>
        <a:lstStyle/>
        <a:p>
          <a:endParaRPr lang="en-US"/>
        </a:p>
      </dgm:t>
    </dgm:pt>
    <dgm:pt modelId="{A76F19A1-F34F-4A4A-B473-5E58E241A659}" type="sibTrans" cxnId="{4EEC9C31-5DD0-427F-A6C8-E7458067FF43}">
      <dgm:prSet/>
      <dgm:spPr/>
      <dgm:t>
        <a:bodyPr/>
        <a:lstStyle/>
        <a:p>
          <a:endParaRPr lang="en-US"/>
        </a:p>
      </dgm:t>
    </dgm:pt>
    <dgm:pt modelId="{99E5FCDD-4678-4139-8EF4-44DCE4EC0818}">
      <dgm:prSet custT="1"/>
      <dgm:spPr/>
      <dgm:t>
        <a:bodyPr/>
        <a:lstStyle/>
        <a:p>
          <a:r>
            <a:rPr lang="en-US" sz="2200" b="0" i="0" dirty="0" err="1"/>
            <a:t>sposobnost</a:t>
          </a:r>
          <a:r>
            <a:rPr lang="en-US" sz="2200" b="0" i="0" dirty="0"/>
            <a:t> </a:t>
          </a:r>
          <a:r>
            <a:rPr lang="en-US" sz="2200" b="0" i="0" dirty="0" err="1"/>
            <a:t>nekog</a:t>
          </a:r>
          <a:r>
            <a:rPr lang="en-US" sz="2200" b="0" i="0" dirty="0"/>
            <a:t> </a:t>
          </a:r>
          <a:r>
            <a:rPr lang="en-US" sz="2200" b="0" i="0" dirty="0" err="1"/>
            <a:t>uređaja</a:t>
          </a:r>
          <a:r>
            <a:rPr lang="en-US" sz="2200" b="0" i="0" dirty="0"/>
            <a:t> da </a:t>
          </a:r>
          <a:r>
            <a:rPr lang="en-US" sz="2200" b="0" i="0" dirty="0" err="1"/>
            <a:t>oponaša</a:t>
          </a:r>
          <a:r>
            <a:rPr lang="en-US" sz="2200" b="0" i="0" dirty="0"/>
            <a:t> </a:t>
          </a:r>
          <a:r>
            <a:rPr lang="en-US" sz="2200" b="0" i="0" dirty="0" err="1"/>
            <a:t>ljudske</a:t>
          </a:r>
          <a:r>
            <a:rPr lang="en-US" sz="2200" b="0" i="0" dirty="0"/>
            <a:t> </a:t>
          </a:r>
          <a:r>
            <a:rPr lang="en-US" sz="2200" b="0" i="0" dirty="0" err="1"/>
            <a:t>aktivnosti</a:t>
          </a:r>
          <a:r>
            <a:rPr lang="en-US" sz="2200" b="0" i="0" dirty="0"/>
            <a:t> </a:t>
          </a:r>
          <a:r>
            <a:rPr lang="en-US" sz="2200" b="0" i="0" dirty="0" err="1"/>
            <a:t>poput</a:t>
          </a:r>
          <a:r>
            <a:rPr lang="en-US" sz="2200" b="0" i="0" dirty="0"/>
            <a:t> </a:t>
          </a:r>
          <a:r>
            <a:rPr lang="en-US" sz="2200" b="0" i="0" dirty="0" err="1"/>
            <a:t>zaključivanja</a:t>
          </a:r>
          <a:r>
            <a:rPr lang="en-US" sz="2200" b="0" i="0" dirty="0"/>
            <a:t>, </a:t>
          </a:r>
          <a:r>
            <a:rPr lang="en-US" sz="2200" b="0" i="0" dirty="0" err="1"/>
            <a:t>učenja</a:t>
          </a:r>
          <a:r>
            <a:rPr lang="en-US" sz="2200" b="0" i="0" dirty="0"/>
            <a:t>, </a:t>
          </a:r>
          <a:r>
            <a:rPr lang="en-US" sz="2200" b="0" i="0" dirty="0" err="1"/>
            <a:t>planiranja</a:t>
          </a:r>
          <a:r>
            <a:rPr lang="en-US" sz="2200" b="0" i="0" dirty="0"/>
            <a:t> </a:t>
          </a:r>
          <a:r>
            <a:rPr lang="en-US" sz="2200" b="0" i="0" dirty="0" err="1"/>
            <a:t>i</a:t>
          </a:r>
          <a:r>
            <a:rPr lang="en-US" sz="2200" b="0" i="0" dirty="0"/>
            <a:t> </a:t>
          </a:r>
          <a:r>
            <a:rPr lang="en-US" sz="2200" b="0" i="0" dirty="0" err="1"/>
            <a:t>kreativnosti</a:t>
          </a:r>
          <a:endParaRPr lang="en-US" sz="2200" dirty="0"/>
        </a:p>
      </dgm:t>
    </dgm:pt>
    <dgm:pt modelId="{C1ABC204-F43A-4F92-9CB9-48951461D33E}" type="parTrans" cxnId="{7889C1E1-2ABD-47A6-BED4-4674CB6EE55F}">
      <dgm:prSet/>
      <dgm:spPr/>
      <dgm:t>
        <a:bodyPr/>
        <a:lstStyle/>
        <a:p>
          <a:endParaRPr lang="en-US"/>
        </a:p>
      </dgm:t>
    </dgm:pt>
    <dgm:pt modelId="{A399C0D4-DEE2-47F1-94B3-25EB196D20AF}" type="sibTrans" cxnId="{7889C1E1-2ABD-47A6-BED4-4674CB6EE55F}">
      <dgm:prSet/>
      <dgm:spPr/>
      <dgm:t>
        <a:bodyPr/>
        <a:lstStyle/>
        <a:p>
          <a:endParaRPr lang="en-US"/>
        </a:p>
      </dgm:t>
    </dgm:pt>
    <dgm:pt modelId="{992ADAE7-060E-4086-A2E0-72B63AF57E84}">
      <dgm:prSet custT="1"/>
      <dgm:spPr/>
      <dgm:t>
        <a:bodyPr/>
        <a:lstStyle/>
        <a:p>
          <a:r>
            <a:rPr lang="hr-HR" sz="2400" b="1" dirty="0"/>
            <a:t>61% </a:t>
          </a:r>
          <a:r>
            <a:rPr lang="hr-HR" sz="2400" dirty="0"/>
            <a:t>Europljana pozitivno gleda na umjetnu inteligenciju i robote</a:t>
          </a:r>
          <a:endParaRPr lang="en-US" sz="2400" dirty="0"/>
        </a:p>
      </dgm:t>
    </dgm:pt>
    <dgm:pt modelId="{7F4C9DF4-E343-4908-B6F1-E370588FA2BE}" type="parTrans" cxnId="{5AC9F6DD-C768-4405-8D5F-C39F6CB1A32B}">
      <dgm:prSet/>
      <dgm:spPr/>
      <dgm:t>
        <a:bodyPr/>
        <a:lstStyle/>
        <a:p>
          <a:endParaRPr lang="en-US"/>
        </a:p>
      </dgm:t>
    </dgm:pt>
    <dgm:pt modelId="{3E6AE42A-0698-4E7A-B897-323BFEF93FB8}" type="sibTrans" cxnId="{5AC9F6DD-C768-4405-8D5F-C39F6CB1A32B}">
      <dgm:prSet/>
      <dgm:spPr/>
      <dgm:t>
        <a:bodyPr/>
        <a:lstStyle/>
        <a:p>
          <a:endParaRPr lang="en-US"/>
        </a:p>
      </dgm:t>
    </dgm:pt>
    <dgm:pt modelId="{C6970449-7024-4929-8F38-7A7417941942}">
      <dgm:prSet custT="1"/>
      <dgm:spPr/>
      <dgm:t>
        <a:bodyPr/>
        <a:lstStyle/>
        <a:p>
          <a:r>
            <a:rPr lang="hr-HR" sz="2200" b="1" dirty="0"/>
            <a:t>88% </a:t>
          </a:r>
          <a:r>
            <a:rPr lang="hr-HR" sz="2200" dirty="0"/>
            <a:t>tvrdi da se tim tehnologijama treba pažljivo upravljati</a:t>
          </a:r>
          <a:endParaRPr lang="en-US" sz="2200" dirty="0"/>
        </a:p>
      </dgm:t>
    </dgm:pt>
    <dgm:pt modelId="{E46B8B9A-A941-4B56-8940-0CB7EF10DF22}" type="parTrans" cxnId="{2A4BDEAF-9053-47A7-BB60-4212490A1983}">
      <dgm:prSet/>
      <dgm:spPr/>
      <dgm:t>
        <a:bodyPr/>
        <a:lstStyle/>
        <a:p>
          <a:endParaRPr lang="en-US"/>
        </a:p>
      </dgm:t>
    </dgm:pt>
    <dgm:pt modelId="{23875FCF-3F56-4258-BD64-ED6882385BEB}" type="sibTrans" cxnId="{2A4BDEAF-9053-47A7-BB60-4212490A1983}">
      <dgm:prSet/>
      <dgm:spPr/>
      <dgm:t>
        <a:bodyPr/>
        <a:lstStyle/>
        <a:p>
          <a:endParaRPr lang="en-US"/>
        </a:p>
      </dgm:t>
    </dgm:pt>
    <dgm:pt modelId="{C35D9878-1ABA-4EC2-8E8C-7D40D8BEE59B}" type="pres">
      <dgm:prSet presAssocID="{90AFFFFE-39BF-405C-9745-B73C7ED208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D7CD1B3-38DE-4DE0-BFDB-7DEFB69FCE29}" type="pres">
      <dgm:prSet presAssocID="{AD58BC66-27B9-4029-A1EC-7A28B57CF8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D7D88B-7AD6-499D-A389-FD6011E79A8B}" type="pres">
      <dgm:prSet presAssocID="{A76F19A1-F34F-4A4A-B473-5E58E241A659}" presName="spacer" presStyleCnt="0"/>
      <dgm:spPr/>
    </dgm:pt>
    <dgm:pt modelId="{0C87A572-3509-45A5-AF5C-BED0A9584468}" type="pres">
      <dgm:prSet presAssocID="{99E5FCDD-4678-4139-8EF4-44DCE4EC08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B21064-8F9C-44E6-81BC-8D3D9FB231DE}" type="pres">
      <dgm:prSet presAssocID="{A399C0D4-DEE2-47F1-94B3-25EB196D20AF}" presName="spacer" presStyleCnt="0"/>
      <dgm:spPr/>
    </dgm:pt>
    <dgm:pt modelId="{755F7F30-E20E-4E6A-AE2E-1E04E68BE42B}" type="pres">
      <dgm:prSet presAssocID="{992ADAE7-060E-4086-A2E0-72B63AF57E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22A992-F355-469B-B4E9-4ECF6F50CDD3}" type="pres">
      <dgm:prSet presAssocID="{3E6AE42A-0698-4E7A-B897-323BFEF93FB8}" presName="spacer" presStyleCnt="0"/>
      <dgm:spPr/>
    </dgm:pt>
    <dgm:pt modelId="{4DE417F8-A7A6-4178-8998-39A74C2DFF5A}" type="pres">
      <dgm:prSet presAssocID="{C6970449-7024-4929-8F38-7A74179419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EEC9C31-5DD0-427F-A6C8-E7458067FF43}" srcId="{90AFFFFE-39BF-405C-9745-B73C7ED208E3}" destId="{AD58BC66-27B9-4029-A1EC-7A28B57CF853}" srcOrd="0" destOrd="0" parTransId="{575813AB-AEB9-444A-89CE-1222C4E09D5C}" sibTransId="{A76F19A1-F34F-4A4A-B473-5E58E241A659}"/>
    <dgm:cxn modelId="{DFC54E1A-5D73-45F5-9147-E3E4BC4F5F79}" type="presOf" srcId="{AD58BC66-27B9-4029-A1EC-7A28B57CF853}" destId="{DD7CD1B3-38DE-4DE0-BFDB-7DEFB69FCE29}" srcOrd="0" destOrd="0" presId="urn:microsoft.com/office/officeart/2005/8/layout/vList2"/>
    <dgm:cxn modelId="{681474F2-AE6C-4D12-8010-BCC57F3A6EB5}" type="presOf" srcId="{992ADAE7-060E-4086-A2E0-72B63AF57E84}" destId="{755F7F30-E20E-4E6A-AE2E-1E04E68BE42B}" srcOrd="0" destOrd="0" presId="urn:microsoft.com/office/officeart/2005/8/layout/vList2"/>
    <dgm:cxn modelId="{7889C1E1-2ABD-47A6-BED4-4674CB6EE55F}" srcId="{90AFFFFE-39BF-405C-9745-B73C7ED208E3}" destId="{99E5FCDD-4678-4139-8EF4-44DCE4EC0818}" srcOrd="1" destOrd="0" parTransId="{C1ABC204-F43A-4F92-9CB9-48951461D33E}" sibTransId="{A399C0D4-DEE2-47F1-94B3-25EB196D20AF}"/>
    <dgm:cxn modelId="{2A4BDEAF-9053-47A7-BB60-4212490A1983}" srcId="{90AFFFFE-39BF-405C-9745-B73C7ED208E3}" destId="{C6970449-7024-4929-8F38-7A7417941942}" srcOrd="3" destOrd="0" parTransId="{E46B8B9A-A941-4B56-8940-0CB7EF10DF22}" sibTransId="{23875FCF-3F56-4258-BD64-ED6882385BEB}"/>
    <dgm:cxn modelId="{5AC9F6DD-C768-4405-8D5F-C39F6CB1A32B}" srcId="{90AFFFFE-39BF-405C-9745-B73C7ED208E3}" destId="{992ADAE7-060E-4086-A2E0-72B63AF57E84}" srcOrd="2" destOrd="0" parTransId="{7F4C9DF4-E343-4908-B6F1-E370588FA2BE}" sibTransId="{3E6AE42A-0698-4E7A-B897-323BFEF93FB8}"/>
    <dgm:cxn modelId="{35937E1E-2491-4FCF-A70E-1E3202D1902F}" type="presOf" srcId="{C6970449-7024-4929-8F38-7A7417941942}" destId="{4DE417F8-A7A6-4178-8998-39A74C2DFF5A}" srcOrd="0" destOrd="0" presId="urn:microsoft.com/office/officeart/2005/8/layout/vList2"/>
    <dgm:cxn modelId="{7093C4F7-B1E1-43D9-918C-01544BEB9E57}" type="presOf" srcId="{90AFFFFE-39BF-405C-9745-B73C7ED208E3}" destId="{C35D9878-1ABA-4EC2-8E8C-7D40D8BEE59B}" srcOrd="0" destOrd="0" presId="urn:microsoft.com/office/officeart/2005/8/layout/vList2"/>
    <dgm:cxn modelId="{9825E221-5017-4C81-983D-932AA1AD2105}" type="presOf" srcId="{99E5FCDD-4678-4139-8EF4-44DCE4EC0818}" destId="{0C87A572-3509-45A5-AF5C-BED0A9584468}" srcOrd="0" destOrd="0" presId="urn:microsoft.com/office/officeart/2005/8/layout/vList2"/>
    <dgm:cxn modelId="{7208B541-E888-46E3-82D7-0425A82DF8E9}" type="presParOf" srcId="{C35D9878-1ABA-4EC2-8E8C-7D40D8BEE59B}" destId="{DD7CD1B3-38DE-4DE0-BFDB-7DEFB69FCE29}" srcOrd="0" destOrd="0" presId="urn:microsoft.com/office/officeart/2005/8/layout/vList2"/>
    <dgm:cxn modelId="{EFEA29D8-6BC1-472D-9568-E7B75369F91C}" type="presParOf" srcId="{C35D9878-1ABA-4EC2-8E8C-7D40D8BEE59B}" destId="{AFD7D88B-7AD6-499D-A389-FD6011E79A8B}" srcOrd="1" destOrd="0" presId="urn:microsoft.com/office/officeart/2005/8/layout/vList2"/>
    <dgm:cxn modelId="{5E08EB62-EDE4-405F-927D-B75EC43B9C0A}" type="presParOf" srcId="{C35D9878-1ABA-4EC2-8E8C-7D40D8BEE59B}" destId="{0C87A572-3509-45A5-AF5C-BED0A9584468}" srcOrd="2" destOrd="0" presId="urn:microsoft.com/office/officeart/2005/8/layout/vList2"/>
    <dgm:cxn modelId="{1C02505C-6B82-4E31-A180-9AEB6DBDA806}" type="presParOf" srcId="{C35D9878-1ABA-4EC2-8E8C-7D40D8BEE59B}" destId="{E0B21064-8F9C-44E6-81BC-8D3D9FB231DE}" srcOrd="3" destOrd="0" presId="urn:microsoft.com/office/officeart/2005/8/layout/vList2"/>
    <dgm:cxn modelId="{CEAF0E3B-D417-44A6-B99C-4E01454DAADD}" type="presParOf" srcId="{C35D9878-1ABA-4EC2-8E8C-7D40D8BEE59B}" destId="{755F7F30-E20E-4E6A-AE2E-1E04E68BE42B}" srcOrd="4" destOrd="0" presId="urn:microsoft.com/office/officeart/2005/8/layout/vList2"/>
    <dgm:cxn modelId="{00B778AF-36C2-4C9E-AAC2-823554CFDE67}" type="presParOf" srcId="{C35D9878-1ABA-4EC2-8E8C-7D40D8BEE59B}" destId="{A722A992-F355-469B-B4E9-4ECF6F50CDD3}" srcOrd="5" destOrd="0" presId="urn:microsoft.com/office/officeart/2005/8/layout/vList2"/>
    <dgm:cxn modelId="{27DCA3DA-1220-40E6-A819-599EB5BDF64C}" type="presParOf" srcId="{C35D9878-1ABA-4EC2-8E8C-7D40D8BEE59B}" destId="{4DE417F8-A7A6-4178-8998-39A74C2DFF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9739D-9E63-4EA1-B49C-89DA230A064B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3E4803A-F007-4195-B741-E330106F5E55}">
      <dgm:prSet custT="1"/>
      <dgm:spPr/>
      <dgm:t>
        <a:bodyPr/>
        <a:lstStyle/>
        <a:p>
          <a:r>
            <a:rPr lang="hr-HR" sz="2200" dirty="0"/>
            <a:t>Anketi su pristupili učenici od </a:t>
          </a:r>
          <a:r>
            <a:rPr lang="hr-HR" sz="2200" i="1" dirty="0"/>
            <a:t>4. – 8.razreda</a:t>
          </a:r>
          <a:endParaRPr lang="en-US" sz="2200" i="1" dirty="0"/>
        </a:p>
      </dgm:t>
    </dgm:pt>
    <dgm:pt modelId="{8981C683-168A-49EF-81DE-EE6472A75F4D}" type="parTrans" cxnId="{13F2F954-4652-46C9-B44C-B7EF2F7B7BDA}">
      <dgm:prSet/>
      <dgm:spPr/>
      <dgm:t>
        <a:bodyPr/>
        <a:lstStyle/>
        <a:p>
          <a:endParaRPr lang="en-US"/>
        </a:p>
      </dgm:t>
    </dgm:pt>
    <dgm:pt modelId="{C3C51C23-E821-49E7-ACFE-C778FF6B4FAC}" type="sibTrans" cxnId="{13F2F954-4652-46C9-B44C-B7EF2F7B7BDA}">
      <dgm:prSet/>
      <dgm:spPr/>
      <dgm:t>
        <a:bodyPr/>
        <a:lstStyle/>
        <a:p>
          <a:endParaRPr lang="en-US"/>
        </a:p>
      </dgm:t>
    </dgm:pt>
    <dgm:pt modelId="{F3960AA1-63D9-4967-A1F4-79BFD7AD0418}">
      <dgm:prSet custT="1"/>
      <dgm:spPr/>
      <dgm:t>
        <a:bodyPr/>
        <a:lstStyle/>
        <a:p>
          <a:r>
            <a:rPr lang="hr-HR" sz="2200" dirty="0"/>
            <a:t>Ukupno: </a:t>
          </a:r>
          <a:r>
            <a:rPr lang="hr-HR" sz="2200" i="1" dirty="0"/>
            <a:t>30 učenika</a:t>
          </a:r>
          <a:endParaRPr lang="en-US" sz="2200" i="1" dirty="0"/>
        </a:p>
      </dgm:t>
    </dgm:pt>
    <dgm:pt modelId="{59F8D3B1-1E51-4FA0-A60F-01A6D81E0BAB}" type="parTrans" cxnId="{AC586792-E101-44A0-95C0-F01DB5B279AE}">
      <dgm:prSet/>
      <dgm:spPr/>
      <dgm:t>
        <a:bodyPr/>
        <a:lstStyle/>
        <a:p>
          <a:endParaRPr lang="en-US"/>
        </a:p>
      </dgm:t>
    </dgm:pt>
    <dgm:pt modelId="{DB78A443-52EC-4069-803A-9CFE3E6B7788}" type="sibTrans" cxnId="{AC586792-E101-44A0-95C0-F01DB5B279AE}">
      <dgm:prSet/>
      <dgm:spPr/>
      <dgm:t>
        <a:bodyPr/>
        <a:lstStyle/>
        <a:p>
          <a:endParaRPr lang="en-US"/>
        </a:p>
      </dgm:t>
    </dgm:pt>
    <dgm:pt modelId="{8D1990F6-F780-49A8-BD52-815EA3DAC62A}">
      <dgm:prSet custT="1"/>
      <dgm:spPr/>
      <dgm:t>
        <a:bodyPr/>
        <a:lstStyle/>
        <a:p>
          <a:r>
            <a:rPr lang="hr-HR" sz="2200" dirty="0"/>
            <a:t>Anketi su pristupali putem </a:t>
          </a:r>
          <a:r>
            <a:rPr lang="hr-HR" sz="2200" i="1" dirty="0"/>
            <a:t>QR koda </a:t>
          </a:r>
          <a:r>
            <a:rPr lang="hr-HR" sz="2200" dirty="0"/>
            <a:t>(upisati svoje </a:t>
          </a:r>
          <a:r>
            <a:rPr lang="hr-HR" sz="2200" dirty="0">
              <a:hlinkClick xmlns:r="http://schemas.openxmlformats.org/officeDocument/2006/relationships" r:id="rId1"/>
            </a:rPr>
            <a:t>AAI@Edu.hr</a:t>
          </a:r>
          <a:r>
            <a:rPr lang="hr-HR" sz="2200" dirty="0"/>
            <a:t> podatke i pristupate upitniku)</a:t>
          </a:r>
          <a:endParaRPr lang="en-US" sz="2200" dirty="0"/>
        </a:p>
      </dgm:t>
    </dgm:pt>
    <dgm:pt modelId="{A39E9FF1-05D1-403E-9C30-68DEE27A57D5}" type="parTrans" cxnId="{CDBE7EE1-FEDD-4652-A761-03BB65D3DC18}">
      <dgm:prSet/>
      <dgm:spPr/>
      <dgm:t>
        <a:bodyPr/>
        <a:lstStyle/>
        <a:p>
          <a:endParaRPr lang="en-US"/>
        </a:p>
      </dgm:t>
    </dgm:pt>
    <dgm:pt modelId="{5D5C7EA9-F2C4-40E8-BAEA-AA36E26916A0}" type="sibTrans" cxnId="{CDBE7EE1-FEDD-4652-A761-03BB65D3DC18}">
      <dgm:prSet/>
      <dgm:spPr/>
      <dgm:t>
        <a:bodyPr/>
        <a:lstStyle/>
        <a:p>
          <a:endParaRPr lang="en-US"/>
        </a:p>
      </dgm:t>
    </dgm:pt>
    <dgm:pt modelId="{E0E294DD-4936-4B31-BAB3-D8C2D3783521}" type="pres">
      <dgm:prSet presAssocID="{9109739D-9E63-4EA1-B49C-89DA230A06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624A3DC-FAFC-4B54-8BE3-26F425F32ECF}" type="pres">
      <dgm:prSet presAssocID="{43E4803A-F007-4195-B741-E330106F5E55}" presName="thickLine" presStyleLbl="alignNode1" presStyleIdx="0" presStyleCnt="3"/>
      <dgm:spPr/>
    </dgm:pt>
    <dgm:pt modelId="{BB4C270A-D695-4184-8D93-71EB059721EE}" type="pres">
      <dgm:prSet presAssocID="{43E4803A-F007-4195-B741-E330106F5E55}" presName="horz1" presStyleCnt="0"/>
      <dgm:spPr/>
    </dgm:pt>
    <dgm:pt modelId="{DE14C24E-4226-4E7A-9FCF-5E2F022A9774}" type="pres">
      <dgm:prSet presAssocID="{43E4803A-F007-4195-B741-E330106F5E55}" presName="tx1" presStyleLbl="revTx" presStyleIdx="0" presStyleCnt="3"/>
      <dgm:spPr/>
      <dgm:t>
        <a:bodyPr/>
        <a:lstStyle/>
        <a:p>
          <a:endParaRPr lang="hr-HR"/>
        </a:p>
      </dgm:t>
    </dgm:pt>
    <dgm:pt modelId="{083EFD4D-B6CB-4BD7-89F6-452C197FDCDE}" type="pres">
      <dgm:prSet presAssocID="{43E4803A-F007-4195-B741-E330106F5E55}" presName="vert1" presStyleCnt="0"/>
      <dgm:spPr/>
    </dgm:pt>
    <dgm:pt modelId="{6B0E9A7B-5BC3-443F-8BD7-07EF7E2F8698}" type="pres">
      <dgm:prSet presAssocID="{F3960AA1-63D9-4967-A1F4-79BFD7AD0418}" presName="thickLine" presStyleLbl="alignNode1" presStyleIdx="1" presStyleCnt="3"/>
      <dgm:spPr/>
    </dgm:pt>
    <dgm:pt modelId="{7FF1D2F0-7AC0-4389-91DD-A9CFB910EC8F}" type="pres">
      <dgm:prSet presAssocID="{F3960AA1-63D9-4967-A1F4-79BFD7AD0418}" presName="horz1" presStyleCnt="0"/>
      <dgm:spPr/>
    </dgm:pt>
    <dgm:pt modelId="{A1993826-0A2E-4DEB-88FE-369FF85E5E99}" type="pres">
      <dgm:prSet presAssocID="{F3960AA1-63D9-4967-A1F4-79BFD7AD0418}" presName="tx1" presStyleLbl="revTx" presStyleIdx="1" presStyleCnt="3"/>
      <dgm:spPr/>
      <dgm:t>
        <a:bodyPr/>
        <a:lstStyle/>
        <a:p>
          <a:endParaRPr lang="hr-HR"/>
        </a:p>
      </dgm:t>
    </dgm:pt>
    <dgm:pt modelId="{81B1DC57-D070-4562-8EAC-DFD03C898C4F}" type="pres">
      <dgm:prSet presAssocID="{F3960AA1-63D9-4967-A1F4-79BFD7AD0418}" presName="vert1" presStyleCnt="0"/>
      <dgm:spPr/>
    </dgm:pt>
    <dgm:pt modelId="{1822689C-9248-43F5-A042-DC28274E7D1A}" type="pres">
      <dgm:prSet presAssocID="{8D1990F6-F780-49A8-BD52-815EA3DAC62A}" presName="thickLine" presStyleLbl="alignNode1" presStyleIdx="2" presStyleCnt="3"/>
      <dgm:spPr/>
    </dgm:pt>
    <dgm:pt modelId="{A7049D31-9520-4B23-B5FE-CD770D390ABB}" type="pres">
      <dgm:prSet presAssocID="{8D1990F6-F780-49A8-BD52-815EA3DAC62A}" presName="horz1" presStyleCnt="0"/>
      <dgm:spPr/>
    </dgm:pt>
    <dgm:pt modelId="{011FCDDA-63DB-4237-85BC-7B0493D4CEA9}" type="pres">
      <dgm:prSet presAssocID="{8D1990F6-F780-49A8-BD52-815EA3DAC62A}" presName="tx1" presStyleLbl="revTx" presStyleIdx="2" presStyleCnt="3"/>
      <dgm:spPr/>
      <dgm:t>
        <a:bodyPr/>
        <a:lstStyle/>
        <a:p>
          <a:endParaRPr lang="hr-HR"/>
        </a:p>
      </dgm:t>
    </dgm:pt>
    <dgm:pt modelId="{ADA9B350-C99E-4764-8B2D-B303C4F0CB05}" type="pres">
      <dgm:prSet presAssocID="{8D1990F6-F780-49A8-BD52-815EA3DAC62A}" presName="vert1" presStyleCnt="0"/>
      <dgm:spPr/>
    </dgm:pt>
  </dgm:ptLst>
  <dgm:cxnLst>
    <dgm:cxn modelId="{EA984C55-0270-4C4D-A5ED-A546E2BFCFC9}" type="presOf" srcId="{9109739D-9E63-4EA1-B49C-89DA230A064B}" destId="{E0E294DD-4936-4B31-BAB3-D8C2D3783521}" srcOrd="0" destOrd="0" presId="urn:microsoft.com/office/officeart/2008/layout/LinedList"/>
    <dgm:cxn modelId="{13F2F954-4652-46C9-B44C-B7EF2F7B7BDA}" srcId="{9109739D-9E63-4EA1-B49C-89DA230A064B}" destId="{43E4803A-F007-4195-B741-E330106F5E55}" srcOrd="0" destOrd="0" parTransId="{8981C683-168A-49EF-81DE-EE6472A75F4D}" sibTransId="{C3C51C23-E821-49E7-ACFE-C778FF6B4FAC}"/>
    <dgm:cxn modelId="{8AE16274-C447-4CA9-9E64-67661AEEFF5D}" type="presOf" srcId="{43E4803A-F007-4195-B741-E330106F5E55}" destId="{DE14C24E-4226-4E7A-9FCF-5E2F022A9774}" srcOrd="0" destOrd="0" presId="urn:microsoft.com/office/officeart/2008/layout/LinedList"/>
    <dgm:cxn modelId="{DD4D721E-0623-4681-A80C-708CC6804743}" type="presOf" srcId="{8D1990F6-F780-49A8-BD52-815EA3DAC62A}" destId="{011FCDDA-63DB-4237-85BC-7B0493D4CEA9}" srcOrd="0" destOrd="0" presId="urn:microsoft.com/office/officeart/2008/layout/LinedList"/>
    <dgm:cxn modelId="{2262506F-D328-48C8-9599-7D31F8784754}" type="presOf" srcId="{F3960AA1-63D9-4967-A1F4-79BFD7AD0418}" destId="{A1993826-0A2E-4DEB-88FE-369FF85E5E99}" srcOrd="0" destOrd="0" presId="urn:microsoft.com/office/officeart/2008/layout/LinedList"/>
    <dgm:cxn modelId="{AC586792-E101-44A0-95C0-F01DB5B279AE}" srcId="{9109739D-9E63-4EA1-B49C-89DA230A064B}" destId="{F3960AA1-63D9-4967-A1F4-79BFD7AD0418}" srcOrd="1" destOrd="0" parTransId="{59F8D3B1-1E51-4FA0-A60F-01A6D81E0BAB}" sibTransId="{DB78A443-52EC-4069-803A-9CFE3E6B7788}"/>
    <dgm:cxn modelId="{CDBE7EE1-FEDD-4652-A761-03BB65D3DC18}" srcId="{9109739D-9E63-4EA1-B49C-89DA230A064B}" destId="{8D1990F6-F780-49A8-BD52-815EA3DAC62A}" srcOrd="2" destOrd="0" parTransId="{A39E9FF1-05D1-403E-9C30-68DEE27A57D5}" sibTransId="{5D5C7EA9-F2C4-40E8-BAEA-AA36E26916A0}"/>
    <dgm:cxn modelId="{3FAEDBB1-5A56-4993-9A28-52B839A87B67}" type="presParOf" srcId="{E0E294DD-4936-4B31-BAB3-D8C2D3783521}" destId="{7624A3DC-FAFC-4B54-8BE3-26F425F32ECF}" srcOrd="0" destOrd="0" presId="urn:microsoft.com/office/officeart/2008/layout/LinedList"/>
    <dgm:cxn modelId="{FA7B0219-FE49-4637-BFFB-92F0E99BD930}" type="presParOf" srcId="{E0E294DD-4936-4B31-BAB3-D8C2D3783521}" destId="{BB4C270A-D695-4184-8D93-71EB059721EE}" srcOrd="1" destOrd="0" presId="urn:microsoft.com/office/officeart/2008/layout/LinedList"/>
    <dgm:cxn modelId="{8B9921C5-4CE1-455D-B63D-6CEB93F24BC7}" type="presParOf" srcId="{BB4C270A-D695-4184-8D93-71EB059721EE}" destId="{DE14C24E-4226-4E7A-9FCF-5E2F022A9774}" srcOrd="0" destOrd="0" presId="urn:microsoft.com/office/officeart/2008/layout/LinedList"/>
    <dgm:cxn modelId="{2D3932D7-DAA7-46C0-849D-2F388531D918}" type="presParOf" srcId="{BB4C270A-D695-4184-8D93-71EB059721EE}" destId="{083EFD4D-B6CB-4BD7-89F6-452C197FDCDE}" srcOrd="1" destOrd="0" presId="urn:microsoft.com/office/officeart/2008/layout/LinedList"/>
    <dgm:cxn modelId="{7FFB35CF-26FB-46A7-8EB9-A4432BBF6044}" type="presParOf" srcId="{E0E294DD-4936-4B31-BAB3-D8C2D3783521}" destId="{6B0E9A7B-5BC3-443F-8BD7-07EF7E2F8698}" srcOrd="2" destOrd="0" presId="urn:microsoft.com/office/officeart/2008/layout/LinedList"/>
    <dgm:cxn modelId="{96E84519-1FA6-48A4-8C8D-237689542CB6}" type="presParOf" srcId="{E0E294DD-4936-4B31-BAB3-D8C2D3783521}" destId="{7FF1D2F0-7AC0-4389-91DD-A9CFB910EC8F}" srcOrd="3" destOrd="0" presId="urn:microsoft.com/office/officeart/2008/layout/LinedList"/>
    <dgm:cxn modelId="{0B457740-6189-4E58-A6BA-0223C460A66C}" type="presParOf" srcId="{7FF1D2F0-7AC0-4389-91DD-A9CFB910EC8F}" destId="{A1993826-0A2E-4DEB-88FE-369FF85E5E99}" srcOrd="0" destOrd="0" presId="urn:microsoft.com/office/officeart/2008/layout/LinedList"/>
    <dgm:cxn modelId="{736DAA47-6399-40EE-B600-24F48F67EF34}" type="presParOf" srcId="{7FF1D2F0-7AC0-4389-91DD-A9CFB910EC8F}" destId="{81B1DC57-D070-4562-8EAC-DFD03C898C4F}" srcOrd="1" destOrd="0" presId="urn:microsoft.com/office/officeart/2008/layout/LinedList"/>
    <dgm:cxn modelId="{39C944C8-33B3-4F20-A0E7-4F6F87457D7B}" type="presParOf" srcId="{E0E294DD-4936-4B31-BAB3-D8C2D3783521}" destId="{1822689C-9248-43F5-A042-DC28274E7D1A}" srcOrd="4" destOrd="0" presId="urn:microsoft.com/office/officeart/2008/layout/LinedList"/>
    <dgm:cxn modelId="{29DA2452-3E53-4D3B-B399-3C53187B7289}" type="presParOf" srcId="{E0E294DD-4936-4B31-BAB3-D8C2D3783521}" destId="{A7049D31-9520-4B23-B5FE-CD770D390ABB}" srcOrd="5" destOrd="0" presId="urn:microsoft.com/office/officeart/2008/layout/LinedList"/>
    <dgm:cxn modelId="{3D097AF3-687D-4076-A3B0-F7EB372AF8AF}" type="presParOf" srcId="{A7049D31-9520-4B23-B5FE-CD770D390ABB}" destId="{011FCDDA-63DB-4237-85BC-7B0493D4CEA9}" srcOrd="0" destOrd="0" presId="urn:microsoft.com/office/officeart/2008/layout/LinedList"/>
    <dgm:cxn modelId="{5BBAA345-A404-4CE6-9D50-1D0878992A44}" type="presParOf" srcId="{A7049D31-9520-4B23-B5FE-CD770D390ABB}" destId="{ADA9B350-C99E-4764-8B2D-B303C4F0CB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01157-E6A6-4C14-99CE-D7CEDD34ECF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731CC8-468E-4C3D-BA87-78303DE865A2}">
      <dgm:prSet custT="1"/>
      <dgm:spPr/>
      <dgm:t>
        <a:bodyPr/>
        <a:lstStyle/>
        <a:p>
          <a:r>
            <a:rPr lang="hr-HR" sz="2200" dirty="0"/>
            <a:t>Anketi je pristupilo 14 učitelja</a:t>
          </a:r>
          <a:endParaRPr lang="en-US" sz="2200" dirty="0"/>
        </a:p>
      </dgm:t>
    </dgm:pt>
    <dgm:pt modelId="{59FFE622-0C53-4CDB-84B9-F929DBD2EF53}" type="parTrans" cxnId="{717B5BFD-AD86-439B-8F65-A999025D0BB1}">
      <dgm:prSet/>
      <dgm:spPr/>
      <dgm:t>
        <a:bodyPr/>
        <a:lstStyle/>
        <a:p>
          <a:endParaRPr lang="en-US"/>
        </a:p>
      </dgm:t>
    </dgm:pt>
    <dgm:pt modelId="{821969B0-9920-432D-98AE-EF64D99D30C4}" type="sibTrans" cxnId="{717B5BFD-AD86-439B-8F65-A999025D0BB1}">
      <dgm:prSet/>
      <dgm:spPr/>
      <dgm:t>
        <a:bodyPr/>
        <a:lstStyle/>
        <a:p>
          <a:endParaRPr lang="en-US"/>
        </a:p>
      </dgm:t>
    </dgm:pt>
    <dgm:pt modelId="{E50B83FA-A375-4AA1-8593-F3B26075AE7D}">
      <dgm:prSet custT="1"/>
      <dgm:spPr/>
      <dgm:t>
        <a:bodyPr/>
        <a:lstStyle/>
        <a:p>
          <a:r>
            <a:rPr lang="hr-HR" sz="2200" dirty="0"/>
            <a:t>QR kod </a:t>
          </a:r>
          <a:endParaRPr lang="en-US" sz="2200" dirty="0"/>
        </a:p>
      </dgm:t>
    </dgm:pt>
    <dgm:pt modelId="{3D65C6A6-EB9C-4127-85EB-4E1113E548E1}" type="parTrans" cxnId="{DBCA562F-98D7-4ADE-AED9-E675C78C3E10}">
      <dgm:prSet/>
      <dgm:spPr/>
      <dgm:t>
        <a:bodyPr/>
        <a:lstStyle/>
        <a:p>
          <a:endParaRPr lang="en-US"/>
        </a:p>
      </dgm:t>
    </dgm:pt>
    <dgm:pt modelId="{5A89EECB-8FB6-4E67-90AE-6B87F86F5734}" type="sibTrans" cxnId="{DBCA562F-98D7-4ADE-AED9-E675C78C3E10}">
      <dgm:prSet/>
      <dgm:spPr/>
      <dgm:t>
        <a:bodyPr/>
        <a:lstStyle/>
        <a:p>
          <a:endParaRPr lang="en-US"/>
        </a:p>
      </dgm:t>
    </dgm:pt>
    <dgm:pt modelId="{68560972-593A-4533-86BD-E9B9B161CDF8}" type="pres">
      <dgm:prSet presAssocID="{57B01157-E6A6-4C14-99CE-D7CEDD34EC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EE321C3-1E80-4448-96D9-2BCF1DF92408}" type="pres">
      <dgm:prSet presAssocID="{68731CC8-468E-4C3D-BA87-78303DE865A2}" presName="hierRoot1" presStyleCnt="0"/>
      <dgm:spPr/>
    </dgm:pt>
    <dgm:pt modelId="{9DF2DA88-B1BC-4A98-AC14-EAC70959F444}" type="pres">
      <dgm:prSet presAssocID="{68731CC8-468E-4C3D-BA87-78303DE865A2}" presName="composite" presStyleCnt="0"/>
      <dgm:spPr/>
    </dgm:pt>
    <dgm:pt modelId="{AD0043EB-9866-42B7-91B7-83A6A46A2936}" type="pres">
      <dgm:prSet presAssocID="{68731CC8-468E-4C3D-BA87-78303DE865A2}" presName="background" presStyleLbl="node0" presStyleIdx="0" presStyleCnt="2"/>
      <dgm:spPr/>
    </dgm:pt>
    <dgm:pt modelId="{3809A0C4-A366-4456-B757-38E4E6D9289A}" type="pres">
      <dgm:prSet presAssocID="{68731CC8-468E-4C3D-BA87-78303DE865A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604256D-0B7E-4484-AA0F-1CEA6BF252A3}" type="pres">
      <dgm:prSet presAssocID="{68731CC8-468E-4C3D-BA87-78303DE865A2}" presName="hierChild2" presStyleCnt="0"/>
      <dgm:spPr/>
    </dgm:pt>
    <dgm:pt modelId="{2B058FEF-B7C3-4F0B-AA76-151BED3EBDD0}" type="pres">
      <dgm:prSet presAssocID="{E50B83FA-A375-4AA1-8593-F3B26075AE7D}" presName="hierRoot1" presStyleCnt="0"/>
      <dgm:spPr/>
    </dgm:pt>
    <dgm:pt modelId="{9EEB4B93-6C35-4033-A0AA-3E0917D30C7E}" type="pres">
      <dgm:prSet presAssocID="{E50B83FA-A375-4AA1-8593-F3B26075AE7D}" presName="composite" presStyleCnt="0"/>
      <dgm:spPr/>
    </dgm:pt>
    <dgm:pt modelId="{D41F8D2B-08F5-4004-9330-3C52F51DEAC5}" type="pres">
      <dgm:prSet presAssocID="{E50B83FA-A375-4AA1-8593-F3B26075AE7D}" presName="background" presStyleLbl="node0" presStyleIdx="1" presStyleCnt="2"/>
      <dgm:spPr/>
    </dgm:pt>
    <dgm:pt modelId="{325FB5A0-2464-4A06-934F-1C5637B24063}" type="pres">
      <dgm:prSet presAssocID="{E50B83FA-A375-4AA1-8593-F3B26075AE7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65CF994-0EA0-4B19-956B-EDC7582FB290}" type="pres">
      <dgm:prSet presAssocID="{E50B83FA-A375-4AA1-8593-F3B26075AE7D}" presName="hierChild2" presStyleCnt="0"/>
      <dgm:spPr/>
    </dgm:pt>
  </dgm:ptLst>
  <dgm:cxnLst>
    <dgm:cxn modelId="{717B5BFD-AD86-439B-8F65-A999025D0BB1}" srcId="{57B01157-E6A6-4C14-99CE-D7CEDD34ECFE}" destId="{68731CC8-468E-4C3D-BA87-78303DE865A2}" srcOrd="0" destOrd="0" parTransId="{59FFE622-0C53-4CDB-84B9-F929DBD2EF53}" sibTransId="{821969B0-9920-432D-98AE-EF64D99D30C4}"/>
    <dgm:cxn modelId="{9DD53405-ACF4-4EED-8873-129A7FDFAEE1}" type="presOf" srcId="{68731CC8-468E-4C3D-BA87-78303DE865A2}" destId="{3809A0C4-A366-4456-B757-38E4E6D9289A}" srcOrd="0" destOrd="0" presId="urn:microsoft.com/office/officeart/2005/8/layout/hierarchy1"/>
    <dgm:cxn modelId="{05D6BF7E-6782-4D8A-A19D-30A40F9A5947}" type="presOf" srcId="{E50B83FA-A375-4AA1-8593-F3B26075AE7D}" destId="{325FB5A0-2464-4A06-934F-1C5637B24063}" srcOrd="0" destOrd="0" presId="urn:microsoft.com/office/officeart/2005/8/layout/hierarchy1"/>
    <dgm:cxn modelId="{3AB124AD-0D64-4522-91EE-88CE905D1849}" type="presOf" srcId="{57B01157-E6A6-4C14-99CE-D7CEDD34ECFE}" destId="{68560972-593A-4533-86BD-E9B9B161CDF8}" srcOrd="0" destOrd="0" presId="urn:microsoft.com/office/officeart/2005/8/layout/hierarchy1"/>
    <dgm:cxn modelId="{DBCA562F-98D7-4ADE-AED9-E675C78C3E10}" srcId="{57B01157-E6A6-4C14-99CE-D7CEDD34ECFE}" destId="{E50B83FA-A375-4AA1-8593-F3B26075AE7D}" srcOrd="1" destOrd="0" parTransId="{3D65C6A6-EB9C-4127-85EB-4E1113E548E1}" sibTransId="{5A89EECB-8FB6-4E67-90AE-6B87F86F5734}"/>
    <dgm:cxn modelId="{D5C617BD-7993-4DFA-8947-06286824487D}" type="presParOf" srcId="{68560972-593A-4533-86BD-E9B9B161CDF8}" destId="{9EE321C3-1E80-4448-96D9-2BCF1DF92408}" srcOrd="0" destOrd="0" presId="urn:microsoft.com/office/officeart/2005/8/layout/hierarchy1"/>
    <dgm:cxn modelId="{90C4E059-4BBF-4B3C-86D9-BDE0C1B4768F}" type="presParOf" srcId="{9EE321C3-1E80-4448-96D9-2BCF1DF92408}" destId="{9DF2DA88-B1BC-4A98-AC14-EAC70959F444}" srcOrd="0" destOrd="0" presId="urn:microsoft.com/office/officeart/2005/8/layout/hierarchy1"/>
    <dgm:cxn modelId="{8AA99117-97BC-42B4-88B7-AC7FCF401EAC}" type="presParOf" srcId="{9DF2DA88-B1BC-4A98-AC14-EAC70959F444}" destId="{AD0043EB-9866-42B7-91B7-83A6A46A2936}" srcOrd="0" destOrd="0" presId="urn:microsoft.com/office/officeart/2005/8/layout/hierarchy1"/>
    <dgm:cxn modelId="{4B8C4BF5-BBA5-4849-BD39-6C23B40A298E}" type="presParOf" srcId="{9DF2DA88-B1BC-4A98-AC14-EAC70959F444}" destId="{3809A0C4-A366-4456-B757-38E4E6D9289A}" srcOrd="1" destOrd="0" presId="urn:microsoft.com/office/officeart/2005/8/layout/hierarchy1"/>
    <dgm:cxn modelId="{8F133CE3-CE2B-42C0-B5B9-4CC41D4254D3}" type="presParOf" srcId="{9EE321C3-1E80-4448-96D9-2BCF1DF92408}" destId="{6604256D-0B7E-4484-AA0F-1CEA6BF252A3}" srcOrd="1" destOrd="0" presId="urn:microsoft.com/office/officeart/2005/8/layout/hierarchy1"/>
    <dgm:cxn modelId="{AE2A7544-A81F-411B-B39B-D0620566D746}" type="presParOf" srcId="{68560972-593A-4533-86BD-E9B9B161CDF8}" destId="{2B058FEF-B7C3-4F0B-AA76-151BED3EBDD0}" srcOrd="1" destOrd="0" presId="urn:microsoft.com/office/officeart/2005/8/layout/hierarchy1"/>
    <dgm:cxn modelId="{DAC49BFA-39A9-48CC-9F52-5ECBE6B23225}" type="presParOf" srcId="{2B058FEF-B7C3-4F0B-AA76-151BED3EBDD0}" destId="{9EEB4B93-6C35-4033-A0AA-3E0917D30C7E}" srcOrd="0" destOrd="0" presId="urn:microsoft.com/office/officeart/2005/8/layout/hierarchy1"/>
    <dgm:cxn modelId="{EAB2AE7E-D3A4-435D-95A1-D2F1BF9ABBB5}" type="presParOf" srcId="{9EEB4B93-6C35-4033-A0AA-3E0917D30C7E}" destId="{D41F8D2B-08F5-4004-9330-3C52F51DEAC5}" srcOrd="0" destOrd="0" presId="urn:microsoft.com/office/officeart/2005/8/layout/hierarchy1"/>
    <dgm:cxn modelId="{05D7FFDA-9ABF-4383-9A86-497D744D3EB1}" type="presParOf" srcId="{9EEB4B93-6C35-4033-A0AA-3E0917D30C7E}" destId="{325FB5A0-2464-4A06-934F-1C5637B24063}" srcOrd="1" destOrd="0" presId="urn:microsoft.com/office/officeart/2005/8/layout/hierarchy1"/>
    <dgm:cxn modelId="{5403132C-799E-4926-8846-E680C53A20AF}" type="presParOf" srcId="{2B058FEF-B7C3-4F0B-AA76-151BED3EBDD0}" destId="{665CF994-0EA0-4B19-956B-EDC7582FB2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B3BCB-12D6-4E2E-A475-50D024724BB7}">
      <dsp:nvSpPr>
        <dsp:cNvPr id="0" name=""/>
        <dsp:cNvSpPr/>
      </dsp:nvSpPr>
      <dsp:spPr>
        <a:xfrm>
          <a:off x="0" y="0"/>
          <a:ext cx="3235523" cy="37147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54" tIns="330200" rIns="252254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Ankete za učitelje i učenike</a:t>
          </a:r>
          <a:endParaRPr lang="en-US" sz="2600" kern="1200" dirty="0"/>
        </a:p>
      </dsp:txBody>
      <dsp:txXfrm>
        <a:off x="0" y="1411605"/>
        <a:ext cx="3235523" cy="2228850"/>
      </dsp:txXfrm>
    </dsp:sp>
    <dsp:sp modelId="{DC89772D-4D70-4CFF-A012-10A3788303DF}">
      <dsp:nvSpPr>
        <dsp:cNvPr id="0" name=""/>
        <dsp:cNvSpPr/>
      </dsp:nvSpPr>
      <dsp:spPr>
        <a:xfrm>
          <a:off x="1060549" y="371474"/>
          <a:ext cx="1114425" cy="11144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85" tIns="12700" rIns="86885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223753" y="534678"/>
        <a:ext cx="788017" cy="788017"/>
      </dsp:txXfrm>
    </dsp:sp>
    <dsp:sp modelId="{649E2D22-3E7A-48A7-8230-951BFA6781A0}">
      <dsp:nvSpPr>
        <dsp:cNvPr id="0" name=""/>
        <dsp:cNvSpPr/>
      </dsp:nvSpPr>
      <dsp:spPr>
        <a:xfrm>
          <a:off x="0" y="3714678"/>
          <a:ext cx="3235523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7F9C8-BF84-4254-A6D5-AF2E56A2A1ED}">
      <dsp:nvSpPr>
        <dsp:cNvPr id="0" name=""/>
        <dsp:cNvSpPr/>
      </dsp:nvSpPr>
      <dsp:spPr>
        <a:xfrm>
          <a:off x="3559075" y="0"/>
          <a:ext cx="3235523" cy="37147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54" tIns="330200" rIns="252254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Analiza dobivenih rezultata</a:t>
          </a:r>
          <a:endParaRPr lang="en-US" sz="2600" kern="1200"/>
        </a:p>
      </dsp:txBody>
      <dsp:txXfrm>
        <a:off x="3559075" y="1411605"/>
        <a:ext cx="3235523" cy="2228850"/>
      </dsp:txXfrm>
    </dsp:sp>
    <dsp:sp modelId="{777FCB55-5B0A-44A5-9E8A-CBC196F0630F}">
      <dsp:nvSpPr>
        <dsp:cNvPr id="0" name=""/>
        <dsp:cNvSpPr/>
      </dsp:nvSpPr>
      <dsp:spPr>
        <a:xfrm>
          <a:off x="4619625" y="371474"/>
          <a:ext cx="1114425" cy="11144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85" tIns="12700" rIns="86885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782829" y="534678"/>
        <a:ext cx="788017" cy="788017"/>
      </dsp:txXfrm>
    </dsp:sp>
    <dsp:sp modelId="{602FC434-BDD0-468A-975C-2A800257CAA5}">
      <dsp:nvSpPr>
        <dsp:cNvPr id="0" name=""/>
        <dsp:cNvSpPr/>
      </dsp:nvSpPr>
      <dsp:spPr>
        <a:xfrm>
          <a:off x="3559075" y="3714678"/>
          <a:ext cx="3235523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519FC-D008-4F63-B51A-3A5E914CF8B9}">
      <dsp:nvSpPr>
        <dsp:cNvPr id="0" name=""/>
        <dsp:cNvSpPr/>
      </dsp:nvSpPr>
      <dsp:spPr>
        <a:xfrm>
          <a:off x="7118151" y="0"/>
          <a:ext cx="3235523" cy="37147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54" tIns="330200" rIns="252254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Smjernice za dalje</a:t>
          </a:r>
          <a:endParaRPr lang="en-US" sz="2600" kern="1200"/>
        </a:p>
      </dsp:txBody>
      <dsp:txXfrm>
        <a:off x="7118151" y="1411605"/>
        <a:ext cx="3235523" cy="2228850"/>
      </dsp:txXfrm>
    </dsp:sp>
    <dsp:sp modelId="{B37D14A6-7C2C-471E-8392-C39C20BE16E8}">
      <dsp:nvSpPr>
        <dsp:cNvPr id="0" name=""/>
        <dsp:cNvSpPr/>
      </dsp:nvSpPr>
      <dsp:spPr>
        <a:xfrm>
          <a:off x="8178700" y="371474"/>
          <a:ext cx="1114425" cy="11144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85" tIns="12700" rIns="86885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8341904" y="534678"/>
        <a:ext cx="788017" cy="788017"/>
      </dsp:txXfrm>
    </dsp:sp>
    <dsp:sp modelId="{2BC8FA9A-BC2E-46ED-AF09-96F2F3105BF1}">
      <dsp:nvSpPr>
        <dsp:cNvPr id="0" name=""/>
        <dsp:cNvSpPr/>
      </dsp:nvSpPr>
      <dsp:spPr>
        <a:xfrm>
          <a:off x="7118151" y="3714678"/>
          <a:ext cx="3235523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CD1B3-38DE-4DE0-BFDB-7DEFB69FCE29}">
      <dsp:nvSpPr>
        <dsp:cNvPr id="0" name=""/>
        <dsp:cNvSpPr/>
      </dsp:nvSpPr>
      <dsp:spPr>
        <a:xfrm>
          <a:off x="0" y="308"/>
          <a:ext cx="6266011" cy="12139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/>
            <a:t>tehnologija budućnosti</a:t>
          </a:r>
          <a:endParaRPr lang="en-US" sz="2200" b="1" kern="1200" dirty="0"/>
        </a:p>
      </dsp:txBody>
      <dsp:txXfrm>
        <a:off x="59261" y="59569"/>
        <a:ext cx="6147489" cy="1095442"/>
      </dsp:txXfrm>
    </dsp:sp>
    <dsp:sp modelId="{0C87A572-3509-45A5-AF5C-BED0A9584468}">
      <dsp:nvSpPr>
        <dsp:cNvPr id="0" name=""/>
        <dsp:cNvSpPr/>
      </dsp:nvSpPr>
      <dsp:spPr>
        <a:xfrm>
          <a:off x="0" y="1228630"/>
          <a:ext cx="6266011" cy="1213964"/>
        </a:xfrm>
        <a:prstGeom prst="roundRect">
          <a:avLst/>
        </a:prstGeom>
        <a:gradFill rotWithShape="0">
          <a:gsLst>
            <a:gs pos="0">
              <a:schemeClr val="accent2">
                <a:hueOff val="-497819"/>
                <a:satOff val="-2191"/>
                <a:lumOff val="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7819"/>
                <a:satOff val="-2191"/>
                <a:lumOff val="78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err="1"/>
            <a:t>sposobnost</a:t>
          </a:r>
          <a:r>
            <a:rPr lang="en-US" sz="2200" b="0" i="0" kern="1200" dirty="0"/>
            <a:t> </a:t>
          </a:r>
          <a:r>
            <a:rPr lang="en-US" sz="2200" b="0" i="0" kern="1200" dirty="0" err="1"/>
            <a:t>nekog</a:t>
          </a:r>
          <a:r>
            <a:rPr lang="en-US" sz="2200" b="0" i="0" kern="1200" dirty="0"/>
            <a:t> </a:t>
          </a:r>
          <a:r>
            <a:rPr lang="en-US" sz="2200" b="0" i="0" kern="1200" dirty="0" err="1"/>
            <a:t>uređaja</a:t>
          </a:r>
          <a:r>
            <a:rPr lang="en-US" sz="2200" b="0" i="0" kern="1200" dirty="0"/>
            <a:t> da </a:t>
          </a:r>
          <a:r>
            <a:rPr lang="en-US" sz="2200" b="0" i="0" kern="1200" dirty="0" err="1"/>
            <a:t>oponaša</a:t>
          </a:r>
          <a:r>
            <a:rPr lang="en-US" sz="2200" b="0" i="0" kern="1200" dirty="0"/>
            <a:t> </a:t>
          </a:r>
          <a:r>
            <a:rPr lang="en-US" sz="2200" b="0" i="0" kern="1200" dirty="0" err="1"/>
            <a:t>ljudske</a:t>
          </a:r>
          <a:r>
            <a:rPr lang="en-US" sz="2200" b="0" i="0" kern="1200" dirty="0"/>
            <a:t> </a:t>
          </a:r>
          <a:r>
            <a:rPr lang="en-US" sz="2200" b="0" i="0" kern="1200" dirty="0" err="1"/>
            <a:t>aktivnosti</a:t>
          </a:r>
          <a:r>
            <a:rPr lang="en-US" sz="2200" b="0" i="0" kern="1200" dirty="0"/>
            <a:t> </a:t>
          </a:r>
          <a:r>
            <a:rPr lang="en-US" sz="2200" b="0" i="0" kern="1200" dirty="0" err="1"/>
            <a:t>poput</a:t>
          </a:r>
          <a:r>
            <a:rPr lang="en-US" sz="2200" b="0" i="0" kern="1200" dirty="0"/>
            <a:t> </a:t>
          </a:r>
          <a:r>
            <a:rPr lang="en-US" sz="2200" b="0" i="0" kern="1200" dirty="0" err="1"/>
            <a:t>zaključivanja</a:t>
          </a:r>
          <a:r>
            <a:rPr lang="en-US" sz="2200" b="0" i="0" kern="1200" dirty="0"/>
            <a:t>, </a:t>
          </a:r>
          <a:r>
            <a:rPr lang="en-US" sz="2200" b="0" i="0" kern="1200" dirty="0" err="1"/>
            <a:t>učenja</a:t>
          </a:r>
          <a:r>
            <a:rPr lang="en-US" sz="2200" b="0" i="0" kern="1200" dirty="0"/>
            <a:t>, </a:t>
          </a:r>
          <a:r>
            <a:rPr lang="en-US" sz="2200" b="0" i="0" kern="1200" dirty="0" err="1"/>
            <a:t>planiranja</a:t>
          </a:r>
          <a:r>
            <a:rPr lang="en-US" sz="2200" b="0" i="0" kern="1200" dirty="0"/>
            <a:t> </a:t>
          </a:r>
          <a:r>
            <a:rPr lang="en-US" sz="2200" b="0" i="0" kern="1200" dirty="0" err="1"/>
            <a:t>i</a:t>
          </a:r>
          <a:r>
            <a:rPr lang="en-US" sz="2200" b="0" i="0" kern="1200" dirty="0"/>
            <a:t> </a:t>
          </a:r>
          <a:r>
            <a:rPr lang="en-US" sz="2200" b="0" i="0" kern="1200" dirty="0" err="1"/>
            <a:t>kreativnosti</a:t>
          </a:r>
          <a:endParaRPr lang="en-US" sz="2200" kern="1200" dirty="0"/>
        </a:p>
      </dsp:txBody>
      <dsp:txXfrm>
        <a:off x="59261" y="1287891"/>
        <a:ext cx="6147489" cy="1095442"/>
      </dsp:txXfrm>
    </dsp:sp>
    <dsp:sp modelId="{755F7F30-E20E-4E6A-AE2E-1E04E68BE42B}">
      <dsp:nvSpPr>
        <dsp:cNvPr id="0" name=""/>
        <dsp:cNvSpPr/>
      </dsp:nvSpPr>
      <dsp:spPr>
        <a:xfrm>
          <a:off x="0" y="2456952"/>
          <a:ext cx="6266011" cy="1213964"/>
        </a:xfrm>
        <a:prstGeom prst="roundRect">
          <a:avLst/>
        </a:prstGeom>
        <a:gradFill rotWithShape="0">
          <a:gsLst>
            <a:gs pos="0">
              <a:schemeClr val="accent2">
                <a:hueOff val="-995639"/>
                <a:satOff val="-4383"/>
                <a:lumOff val="1569"/>
                <a:alphaOff val="0"/>
                <a:tint val="96000"/>
                <a:lumMod val="104000"/>
              </a:schemeClr>
            </a:gs>
            <a:gs pos="100000">
              <a:schemeClr val="accent2">
                <a:hueOff val="-995639"/>
                <a:satOff val="-4383"/>
                <a:lumOff val="156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61% </a:t>
          </a:r>
          <a:r>
            <a:rPr lang="hr-HR" sz="2400" kern="1200" dirty="0"/>
            <a:t>Europljana pozitivno gleda na umjetnu inteligenciju i robote</a:t>
          </a:r>
          <a:endParaRPr lang="en-US" sz="2400" kern="1200" dirty="0"/>
        </a:p>
      </dsp:txBody>
      <dsp:txXfrm>
        <a:off x="59261" y="2516213"/>
        <a:ext cx="6147489" cy="1095442"/>
      </dsp:txXfrm>
    </dsp:sp>
    <dsp:sp modelId="{4DE417F8-A7A6-4178-8998-39A74C2DFF5A}">
      <dsp:nvSpPr>
        <dsp:cNvPr id="0" name=""/>
        <dsp:cNvSpPr/>
      </dsp:nvSpPr>
      <dsp:spPr>
        <a:xfrm>
          <a:off x="0" y="3685274"/>
          <a:ext cx="6266011" cy="1213964"/>
        </a:xfrm>
        <a:prstGeom prst="roundRect">
          <a:avLst/>
        </a:prstGeom>
        <a:gradFill rotWithShape="0">
          <a:gsLst>
            <a:gs pos="0">
              <a:schemeClr val="accent2">
                <a:hueOff val="-1493458"/>
                <a:satOff val="-6574"/>
                <a:lumOff val="2353"/>
                <a:alphaOff val="0"/>
                <a:tint val="96000"/>
                <a:lumMod val="104000"/>
              </a:schemeClr>
            </a:gs>
            <a:gs pos="100000">
              <a:schemeClr val="accent2">
                <a:hueOff val="-1493458"/>
                <a:satOff val="-6574"/>
                <a:lumOff val="235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/>
            <a:t>88% </a:t>
          </a:r>
          <a:r>
            <a:rPr lang="hr-HR" sz="2200" kern="1200" dirty="0"/>
            <a:t>tvrdi da se tim tehnologijama treba pažljivo upravljati</a:t>
          </a:r>
          <a:endParaRPr lang="en-US" sz="2200" kern="1200" dirty="0"/>
        </a:p>
      </dsp:txBody>
      <dsp:txXfrm>
        <a:off x="59261" y="3744535"/>
        <a:ext cx="6147489" cy="1095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4A3DC-FAFC-4B54-8BE3-26F425F32ECF}">
      <dsp:nvSpPr>
        <dsp:cNvPr id="0" name=""/>
        <dsp:cNvSpPr/>
      </dsp:nvSpPr>
      <dsp:spPr>
        <a:xfrm>
          <a:off x="0" y="1630"/>
          <a:ext cx="597807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14C24E-4226-4E7A-9FCF-5E2F022A9774}">
      <dsp:nvSpPr>
        <dsp:cNvPr id="0" name=""/>
        <dsp:cNvSpPr/>
      </dsp:nvSpPr>
      <dsp:spPr>
        <a:xfrm>
          <a:off x="0" y="1630"/>
          <a:ext cx="5978072" cy="111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Anketi su pristupili učenici od </a:t>
          </a:r>
          <a:r>
            <a:rPr lang="hr-HR" sz="2200" i="1" kern="1200" dirty="0"/>
            <a:t>4. – 8.razreda</a:t>
          </a:r>
          <a:endParaRPr lang="en-US" sz="2200" i="1" kern="1200" dirty="0"/>
        </a:p>
      </dsp:txBody>
      <dsp:txXfrm>
        <a:off x="0" y="1630"/>
        <a:ext cx="5978072" cy="1112285"/>
      </dsp:txXfrm>
    </dsp:sp>
    <dsp:sp modelId="{6B0E9A7B-5BC3-443F-8BD7-07EF7E2F8698}">
      <dsp:nvSpPr>
        <dsp:cNvPr id="0" name=""/>
        <dsp:cNvSpPr/>
      </dsp:nvSpPr>
      <dsp:spPr>
        <a:xfrm>
          <a:off x="0" y="1113916"/>
          <a:ext cx="597807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993826-0A2E-4DEB-88FE-369FF85E5E99}">
      <dsp:nvSpPr>
        <dsp:cNvPr id="0" name=""/>
        <dsp:cNvSpPr/>
      </dsp:nvSpPr>
      <dsp:spPr>
        <a:xfrm>
          <a:off x="0" y="1113916"/>
          <a:ext cx="5978072" cy="111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Ukupno: </a:t>
          </a:r>
          <a:r>
            <a:rPr lang="hr-HR" sz="2200" i="1" kern="1200" dirty="0"/>
            <a:t>30 učenika</a:t>
          </a:r>
          <a:endParaRPr lang="en-US" sz="2200" i="1" kern="1200" dirty="0"/>
        </a:p>
      </dsp:txBody>
      <dsp:txXfrm>
        <a:off x="0" y="1113916"/>
        <a:ext cx="5978072" cy="1112285"/>
      </dsp:txXfrm>
    </dsp:sp>
    <dsp:sp modelId="{1822689C-9248-43F5-A042-DC28274E7D1A}">
      <dsp:nvSpPr>
        <dsp:cNvPr id="0" name=""/>
        <dsp:cNvSpPr/>
      </dsp:nvSpPr>
      <dsp:spPr>
        <a:xfrm>
          <a:off x="0" y="2226202"/>
          <a:ext cx="597807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1FCDDA-63DB-4237-85BC-7B0493D4CEA9}">
      <dsp:nvSpPr>
        <dsp:cNvPr id="0" name=""/>
        <dsp:cNvSpPr/>
      </dsp:nvSpPr>
      <dsp:spPr>
        <a:xfrm>
          <a:off x="0" y="2226202"/>
          <a:ext cx="5978072" cy="111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Anketi su pristupali putem </a:t>
          </a:r>
          <a:r>
            <a:rPr lang="hr-HR" sz="2200" i="1" kern="1200" dirty="0"/>
            <a:t>QR koda </a:t>
          </a:r>
          <a:r>
            <a:rPr lang="hr-HR" sz="2200" kern="1200" dirty="0"/>
            <a:t>(upisati svoje </a:t>
          </a:r>
          <a:r>
            <a:rPr lang="hr-HR" sz="2200" kern="1200" dirty="0">
              <a:hlinkClick xmlns:r="http://schemas.openxmlformats.org/officeDocument/2006/relationships" r:id="rId1"/>
            </a:rPr>
            <a:t>AAI@Edu.hr</a:t>
          </a:r>
          <a:r>
            <a:rPr lang="hr-HR" sz="2200" kern="1200" dirty="0"/>
            <a:t> podatke i pristupate upitniku)</a:t>
          </a:r>
          <a:endParaRPr lang="en-US" sz="2200" kern="1200" dirty="0"/>
        </a:p>
      </dsp:txBody>
      <dsp:txXfrm>
        <a:off x="0" y="2226202"/>
        <a:ext cx="5978072" cy="1112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043EB-9866-42B7-91B7-83A6A46A2936}">
      <dsp:nvSpPr>
        <dsp:cNvPr id="0" name=""/>
        <dsp:cNvSpPr/>
      </dsp:nvSpPr>
      <dsp:spPr>
        <a:xfrm>
          <a:off x="729" y="721628"/>
          <a:ext cx="2561405" cy="16264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09A0C4-A366-4456-B757-38E4E6D9289A}">
      <dsp:nvSpPr>
        <dsp:cNvPr id="0" name=""/>
        <dsp:cNvSpPr/>
      </dsp:nvSpPr>
      <dsp:spPr>
        <a:xfrm>
          <a:off x="285330" y="991998"/>
          <a:ext cx="2561405" cy="1626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Anketi je pristupilo 14 učitelja</a:t>
          </a:r>
          <a:endParaRPr lang="en-US" sz="2200" kern="1200" dirty="0"/>
        </a:p>
      </dsp:txBody>
      <dsp:txXfrm>
        <a:off x="332968" y="1039636"/>
        <a:ext cx="2466129" cy="1531216"/>
      </dsp:txXfrm>
    </dsp:sp>
    <dsp:sp modelId="{D41F8D2B-08F5-4004-9330-3C52F51DEAC5}">
      <dsp:nvSpPr>
        <dsp:cNvPr id="0" name=""/>
        <dsp:cNvSpPr/>
      </dsp:nvSpPr>
      <dsp:spPr>
        <a:xfrm>
          <a:off x="3131336" y="721628"/>
          <a:ext cx="2561405" cy="16264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5FB5A0-2464-4A06-934F-1C5637B24063}">
      <dsp:nvSpPr>
        <dsp:cNvPr id="0" name=""/>
        <dsp:cNvSpPr/>
      </dsp:nvSpPr>
      <dsp:spPr>
        <a:xfrm>
          <a:off x="3415936" y="991998"/>
          <a:ext cx="2561405" cy="1626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QR kod </a:t>
          </a:r>
          <a:endParaRPr lang="en-US" sz="2200" kern="1200" dirty="0"/>
        </a:p>
      </dsp:txBody>
      <dsp:txXfrm>
        <a:off x="3463574" y="1039636"/>
        <a:ext cx="2466129" cy="1531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DFBBCD9-7789-4E62-98BE-AAD27802B35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27039C3-9376-47B7-B830-4899629AF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1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7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47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9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4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4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7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5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5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29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2706EB-8A08-B55C-A187-593FF1310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948" y="1233378"/>
            <a:ext cx="5441285" cy="2364964"/>
          </a:xfrm>
        </p:spPr>
        <p:txBody>
          <a:bodyPr>
            <a:normAutofit/>
          </a:bodyPr>
          <a:lstStyle/>
          <a:p>
            <a:r>
              <a:rPr lang="hr-HR" sz="5000"/>
              <a:t>Utjecaj AI (umjetne inteligencije) na obrazovanje današnjice</a:t>
            </a:r>
            <a:endParaRPr lang="en-US" sz="5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CC7881-F48E-4623-BB8B-9AB415188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57" y="4854485"/>
            <a:ext cx="5441286" cy="16753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000" dirty="0">
                <a:solidFill>
                  <a:srgbClr val="4AA2C6"/>
                </a:solidFill>
              </a:rPr>
              <a:t>Osnovna škola Skrad</a:t>
            </a:r>
          </a:p>
          <a:p>
            <a:pPr>
              <a:lnSpc>
                <a:spcPct val="100000"/>
              </a:lnSpc>
            </a:pPr>
            <a:r>
              <a:rPr lang="hr-HR" sz="2000" dirty="0">
                <a:solidFill>
                  <a:srgbClr val="4AA2C6"/>
                </a:solidFill>
              </a:rPr>
              <a:t>Učenici 8.razreda</a:t>
            </a:r>
          </a:p>
          <a:p>
            <a:pPr>
              <a:lnSpc>
                <a:spcPct val="100000"/>
              </a:lnSpc>
            </a:pPr>
            <a:r>
              <a:rPr lang="hr-HR" sz="2000" dirty="0">
                <a:solidFill>
                  <a:srgbClr val="4AA2C6"/>
                </a:solidFill>
              </a:rPr>
              <a:t>Mentorica: Anamarija Diklić, </a:t>
            </a:r>
            <a:r>
              <a:rPr lang="hr-HR" sz="2000" dirty="0" err="1">
                <a:solidFill>
                  <a:srgbClr val="4AA2C6"/>
                </a:solidFill>
              </a:rPr>
              <a:t>mag.educ.politeh</a:t>
            </a:r>
            <a:r>
              <a:rPr lang="hr-HR" sz="2000" dirty="0">
                <a:solidFill>
                  <a:srgbClr val="4AA2C6"/>
                </a:solidFill>
              </a:rPr>
              <a:t>. i </a:t>
            </a:r>
            <a:r>
              <a:rPr lang="hr-HR" sz="2000" dirty="0" err="1">
                <a:solidFill>
                  <a:srgbClr val="4AA2C6"/>
                </a:solidFill>
              </a:rPr>
              <a:t>inf</a:t>
            </a:r>
            <a:endParaRPr lang="en-US" sz="2000" dirty="0">
              <a:solidFill>
                <a:srgbClr val="4AA2C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75B6F-73F5-ECF9-EE2F-8AD2CB79D7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04" r="12166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46EAFF-856B-3B14-DCA4-804AB365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Pozitivne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negativne</a:t>
            </a:r>
            <a:r>
              <a:rPr lang="en-US" sz="3600" b="1" dirty="0"/>
              <a:t> </a:t>
            </a:r>
            <a:r>
              <a:rPr lang="en-US" sz="3600" b="1" dirty="0" err="1"/>
              <a:t>strane</a:t>
            </a:r>
            <a:r>
              <a:rPr lang="en-US" sz="3600" b="1" dirty="0"/>
              <a:t> AI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88B73C9-028B-19B8-B813-ACDB8CD6B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36705"/>
              </p:ext>
            </p:extLst>
          </p:nvPr>
        </p:nvGraphicFramePr>
        <p:xfrm>
          <a:off x="5324315" y="1301347"/>
          <a:ext cx="6197669" cy="425530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99167">
                  <a:extLst>
                    <a:ext uri="{9D8B030D-6E8A-4147-A177-3AD203B41FA5}">
                      <a16:colId xmlns:a16="http://schemas.microsoft.com/office/drawing/2014/main" val="1879162699"/>
                    </a:ext>
                  </a:extLst>
                </a:gridCol>
                <a:gridCol w="3298502">
                  <a:extLst>
                    <a:ext uri="{9D8B030D-6E8A-4147-A177-3AD203B41FA5}">
                      <a16:colId xmlns:a16="http://schemas.microsoft.com/office/drawing/2014/main" val="2112390572"/>
                    </a:ext>
                  </a:extLst>
                </a:gridCol>
              </a:tblGrid>
              <a:tr h="421697">
                <a:tc>
                  <a:txBody>
                    <a:bodyPr/>
                    <a:lstStyle/>
                    <a:p>
                      <a:pPr algn="ctr"/>
                      <a:r>
                        <a:rPr lang="hr-HR" sz="1900"/>
                        <a:t>Pozitivne strane AI</a:t>
                      </a:r>
                      <a:endParaRPr lang="en-US" sz="1900"/>
                    </a:p>
                  </a:txBody>
                  <a:tcPr marL="95840" marR="95840" marT="47920" marB="47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/>
                        <a:t>Negativne strane AI</a:t>
                      </a:r>
                      <a:endParaRPr lang="en-US" sz="1900"/>
                    </a:p>
                  </a:txBody>
                  <a:tcPr marL="95840" marR="95840" marT="47920" marB="47920"/>
                </a:tc>
                <a:extLst>
                  <a:ext uri="{0D108BD9-81ED-4DB2-BD59-A6C34878D82A}">
                    <a16:rowId xmlns:a16="http://schemas.microsoft.com/office/drawing/2014/main" val="3587937684"/>
                  </a:ext>
                </a:extLst>
              </a:tr>
              <a:tr h="709218">
                <a:tc>
                  <a:txBody>
                    <a:bodyPr/>
                    <a:lstStyle/>
                    <a:p>
                      <a:r>
                        <a:rPr lang="hr-HR" sz="1900"/>
                        <a:t>Sluša nas i odgovara na naša pitanja</a:t>
                      </a:r>
                      <a:endParaRPr lang="en-US" sz="1900"/>
                    </a:p>
                  </a:txBody>
                  <a:tcPr marL="95840" marR="95840" marT="47920" marB="47920"/>
                </a:tc>
                <a:tc>
                  <a:txBody>
                    <a:bodyPr/>
                    <a:lstStyle/>
                    <a:p>
                      <a:r>
                        <a:rPr lang="hr-HR" sz="1900"/>
                        <a:t>Manjak mašte, kreativnosti i sposobnosti</a:t>
                      </a:r>
                      <a:endParaRPr lang="en-US" sz="1900"/>
                    </a:p>
                  </a:txBody>
                  <a:tcPr marL="95840" marR="95840" marT="47920" marB="47920"/>
                </a:tc>
                <a:extLst>
                  <a:ext uri="{0D108BD9-81ED-4DB2-BD59-A6C34878D82A}">
                    <a16:rowId xmlns:a16="http://schemas.microsoft.com/office/drawing/2014/main" val="1050277285"/>
                  </a:ext>
                </a:extLst>
              </a:tr>
              <a:tr h="996739">
                <a:tc>
                  <a:txBody>
                    <a:bodyPr/>
                    <a:lstStyle/>
                    <a:p>
                      <a:r>
                        <a:rPr lang="hr-HR" sz="1900" dirty="0"/>
                        <a:t>Pomaže u pisanju sastavaka, pjesmica, prezentacija</a:t>
                      </a:r>
                      <a:endParaRPr lang="en-US" sz="1900" dirty="0"/>
                    </a:p>
                  </a:txBody>
                  <a:tcPr marL="95840" marR="95840" marT="47920" marB="47920"/>
                </a:tc>
                <a:tc>
                  <a:txBody>
                    <a:bodyPr/>
                    <a:lstStyle/>
                    <a:p>
                      <a:r>
                        <a:rPr lang="hr-HR" sz="1900"/>
                        <a:t>Sve informacije nisu točne i pouzdane</a:t>
                      </a:r>
                      <a:endParaRPr lang="en-US" sz="1900"/>
                    </a:p>
                  </a:txBody>
                  <a:tcPr marL="95840" marR="95840" marT="47920" marB="47920"/>
                </a:tc>
                <a:extLst>
                  <a:ext uri="{0D108BD9-81ED-4DB2-BD59-A6C34878D82A}">
                    <a16:rowId xmlns:a16="http://schemas.microsoft.com/office/drawing/2014/main" val="3385066303"/>
                  </a:ext>
                </a:extLst>
              </a:tr>
              <a:tr h="709218">
                <a:tc>
                  <a:txBody>
                    <a:bodyPr/>
                    <a:lstStyle/>
                    <a:p>
                      <a:r>
                        <a:rPr lang="hr-HR" sz="1900"/>
                        <a:t>Brze informacije</a:t>
                      </a:r>
                      <a:endParaRPr lang="en-US" sz="1900"/>
                    </a:p>
                  </a:txBody>
                  <a:tcPr marL="95840" marR="95840" marT="47920" marB="47920"/>
                </a:tc>
                <a:tc>
                  <a:txBody>
                    <a:bodyPr/>
                    <a:lstStyle/>
                    <a:p>
                      <a:r>
                        <a:rPr lang="hr-HR" sz="1900"/>
                        <a:t>Manje razgovaramo s roditeljima, prijateljima, …</a:t>
                      </a:r>
                      <a:endParaRPr lang="en-US" sz="1900"/>
                    </a:p>
                  </a:txBody>
                  <a:tcPr marL="95840" marR="95840" marT="47920" marB="47920"/>
                </a:tc>
                <a:extLst>
                  <a:ext uri="{0D108BD9-81ED-4DB2-BD59-A6C34878D82A}">
                    <a16:rowId xmlns:a16="http://schemas.microsoft.com/office/drawing/2014/main" val="2743533886"/>
                  </a:ext>
                </a:extLst>
              </a:tr>
              <a:tr h="709218">
                <a:tc>
                  <a:txBody>
                    <a:bodyPr/>
                    <a:lstStyle/>
                    <a:p>
                      <a:r>
                        <a:rPr lang="hr-HR" sz="1900"/>
                        <a:t>Pomoć oko svih vrsta zadataka</a:t>
                      </a:r>
                      <a:endParaRPr lang="en-US" sz="1900"/>
                    </a:p>
                  </a:txBody>
                  <a:tcPr marL="95840" marR="95840" marT="47920" marB="47920"/>
                </a:tc>
                <a:tc>
                  <a:txBody>
                    <a:bodyPr/>
                    <a:lstStyle/>
                    <a:p>
                      <a:r>
                        <a:rPr lang="hr-HR" sz="1900"/>
                        <a:t>AI će u budućnosti jako utjecati na naše živote</a:t>
                      </a:r>
                      <a:endParaRPr lang="en-US" sz="1900"/>
                    </a:p>
                  </a:txBody>
                  <a:tcPr marL="95840" marR="95840" marT="47920" marB="47920"/>
                </a:tc>
                <a:extLst>
                  <a:ext uri="{0D108BD9-81ED-4DB2-BD59-A6C34878D82A}">
                    <a16:rowId xmlns:a16="http://schemas.microsoft.com/office/drawing/2014/main" val="2262388230"/>
                  </a:ext>
                </a:extLst>
              </a:tr>
              <a:tr h="709218">
                <a:tc>
                  <a:txBody>
                    <a:bodyPr/>
                    <a:lstStyle/>
                    <a:p>
                      <a:r>
                        <a:rPr lang="hr-HR" sz="1900"/>
                        <a:t>Lako i brzo dolazimo do informacija</a:t>
                      </a:r>
                      <a:endParaRPr lang="en-US" sz="1900"/>
                    </a:p>
                  </a:txBody>
                  <a:tcPr marL="95840" marR="95840" marT="47920" marB="47920"/>
                </a:tc>
                <a:tc>
                  <a:txBody>
                    <a:bodyPr/>
                    <a:lstStyle/>
                    <a:p>
                      <a:r>
                        <a:rPr lang="hr-HR" sz="1900" dirty="0"/>
                        <a:t>Sve manje razmišljamo, a sve se više oslanjamo na AI</a:t>
                      </a:r>
                      <a:endParaRPr lang="en-US" sz="1900" dirty="0"/>
                    </a:p>
                  </a:txBody>
                  <a:tcPr marL="95840" marR="95840" marT="47920" marB="47920"/>
                </a:tc>
                <a:extLst>
                  <a:ext uri="{0D108BD9-81ED-4DB2-BD59-A6C34878D82A}">
                    <a16:rowId xmlns:a16="http://schemas.microsoft.com/office/drawing/2014/main" val="15423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75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949B1-7072-814F-CEE6-BD00193C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Zaključak - učenici</a:t>
            </a:r>
            <a:endParaRPr lang="en-US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1E82D1-4E89-7845-15D6-C88433208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dirty="0"/>
              <a:t>Naši učenici upoznati su pojmom AI (kroz nastavu </a:t>
            </a:r>
            <a:r>
              <a:rPr lang="hr-HR" sz="2200" dirty="0" err="1"/>
              <a:t>inf</a:t>
            </a:r>
            <a:r>
              <a:rPr lang="hr-HR" sz="2200" dirty="0"/>
              <a:t> i </a:t>
            </a:r>
            <a:r>
              <a:rPr lang="hr-HR" sz="2200" dirty="0" err="1"/>
              <a:t>hj</a:t>
            </a:r>
            <a:r>
              <a:rPr lang="hr-HR" sz="2200" dirty="0"/>
              <a:t>), kao i s alatima koji funkcioniraju na principu AI.</a:t>
            </a:r>
          </a:p>
          <a:p>
            <a:r>
              <a:rPr lang="hr-HR" sz="2200" dirty="0"/>
              <a:t>Neki od učenika koristili su se AI (Chat GPT, My AI, Siri ...</a:t>
            </a:r>
          </a:p>
          <a:p>
            <a:r>
              <a:rPr lang="hr-HR" sz="2200" dirty="0"/>
              <a:t>Podijeljena su mišljenja učenika o korištenju AI (svjesni su prednosti i nedostataka koje ste mogli vidjeti na prethodnom slajdu)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2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40568-AEB4-0EF8-661B-B98110A4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hr-HR" sz="3600" dirty="0"/>
              <a:t>Anketa za učitelje</a:t>
            </a:r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C78F0A5-70B2-E949-F939-8D62566168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" r="2730" b="3380"/>
          <a:stretch/>
        </p:blipFill>
        <p:spPr>
          <a:xfrm>
            <a:off x="7497527" y="1683842"/>
            <a:ext cx="3995592" cy="4011006"/>
          </a:xfrm>
          <a:prstGeom prst="rect">
            <a:avLst/>
          </a:prstGeom>
        </p:spPr>
      </p:pic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6D3852AB-413D-3DEB-5B15-B0FCEA75F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87301"/>
              </p:ext>
            </p:extLst>
          </p:nvPr>
        </p:nvGraphicFramePr>
        <p:xfrm>
          <a:off x="913795" y="2354729"/>
          <a:ext cx="5978072" cy="334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9913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2CD5EA-BD7B-4C25-3958-92ADBBE5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835383"/>
            <a:ext cx="3865061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Jeste</a:t>
            </a:r>
            <a:r>
              <a:rPr lang="en-US" sz="3600" b="1" dirty="0"/>
              <a:t> li se do </a:t>
            </a:r>
            <a:r>
              <a:rPr lang="en-US" sz="3600" b="1" dirty="0" err="1"/>
              <a:t>sada</a:t>
            </a:r>
            <a:r>
              <a:rPr lang="en-US" sz="3600" b="1" dirty="0"/>
              <a:t> </a:t>
            </a:r>
            <a:r>
              <a:rPr lang="en-US" sz="3600" b="1" dirty="0" err="1"/>
              <a:t>susreli</a:t>
            </a:r>
            <a:r>
              <a:rPr lang="en-US" sz="3600" b="1" dirty="0"/>
              <a:t> s </a:t>
            </a:r>
            <a:r>
              <a:rPr lang="en-US" sz="3600" b="1" dirty="0" err="1"/>
              <a:t>pojmom</a:t>
            </a:r>
            <a:r>
              <a:rPr lang="en-US" sz="3600" b="1" dirty="0"/>
              <a:t> AI?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DD51FDE-B838-B910-490C-5431FC6FE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7792" y="2009955"/>
            <a:ext cx="6814646" cy="26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461AC4-178A-19D3-73BC-897616E4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8094"/>
            <a:ext cx="10353762" cy="1257300"/>
          </a:xfrm>
        </p:spPr>
        <p:txBody>
          <a:bodyPr>
            <a:normAutofit/>
          </a:bodyPr>
          <a:lstStyle/>
          <a:p>
            <a:r>
              <a:rPr lang="hr-HR" sz="3600" b="1" dirty="0"/>
              <a:t>Pojašnjenje pojma AI</a:t>
            </a:r>
            <a:endParaRPr lang="en-US" sz="3600" b="1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6DBAEC8-B208-C6EC-BE5F-FF4F65BDE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279" y="1546799"/>
            <a:ext cx="4343190" cy="515100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D9CE2D9-6BE1-9B6E-8380-35BA1483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76" y="2935247"/>
            <a:ext cx="4324954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CB6B06-06A8-7305-5FEE-E556B8DC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835383"/>
            <a:ext cx="4143023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Mislite</a:t>
            </a:r>
            <a:r>
              <a:rPr lang="en-US" sz="3600" b="1" dirty="0"/>
              <a:t> li da </a:t>
            </a:r>
            <a:r>
              <a:rPr lang="en-US" sz="3600" b="1" dirty="0" err="1"/>
              <a:t>ste</a:t>
            </a:r>
            <a:r>
              <a:rPr lang="en-US" sz="3600" b="1" dirty="0"/>
              <a:t> </a:t>
            </a:r>
            <a:r>
              <a:rPr lang="en-US" sz="3600" b="1" dirty="0" err="1"/>
              <a:t>dovoljno</a:t>
            </a:r>
            <a:r>
              <a:rPr lang="en-US" sz="3600" b="1" dirty="0"/>
              <a:t> </a:t>
            </a:r>
            <a:r>
              <a:rPr lang="en-US" sz="3600" b="1" dirty="0" err="1"/>
              <a:t>informirani</a:t>
            </a:r>
            <a:r>
              <a:rPr lang="en-US" sz="3600" b="1" dirty="0"/>
              <a:t> o </a:t>
            </a:r>
            <a:r>
              <a:rPr lang="en-US" sz="3600" b="1" dirty="0" err="1"/>
              <a:t>umjetnoj</a:t>
            </a:r>
            <a:r>
              <a:rPr lang="en-US" sz="3600" b="1" dirty="0"/>
              <a:t> </a:t>
            </a:r>
            <a:r>
              <a:rPr lang="en-US" sz="3600" b="1" dirty="0" err="1"/>
              <a:t>inteligenciji</a:t>
            </a:r>
            <a:r>
              <a:rPr lang="en-US" sz="3600" b="1" dirty="0"/>
              <a:t> u </a:t>
            </a:r>
            <a:r>
              <a:rPr lang="en-US" sz="3600" b="1" dirty="0" err="1"/>
              <a:t>nastavi</a:t>
            </a:r>
            <a:r>
              <a:rPr lang="en-US" sz="3600" b="1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87FA12D-72A6-1B56-CF1E-BD44DEF1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5990" y="2053087"/>
            <a:ext cx="7104341" cy="27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987D9F-0E43-283B-7397-0E754F56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Što mislite o korištenju AI u nastavi?</a:t>
            </a:r>
            <a:endParaRPr lang="en-US" sz="3600" b="1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6FB2FA7-8D6C-24D0-3E77-AB66ACA5E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28" y="2002559"/>
            <a:ext cx="4077164" cy="371475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1611E38-EC08-375F-FE6C-EF108226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21" y="2548061"/>
            <a:ext cx="4296375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157587-10DC-41E4-B127-F65200DA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495049"/>
            <a:ext cx="4442690" cy="13706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Mislite</a:t>
            </a:r>
            <a:r>
              <a:rPr lang="en-US" sz="3600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li da bi Vam AI </a:t>
            </a:r>
            <a:r>
              <a:rPr lang="en-US" sz="3600" b="1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mogla</a:t>
            </a:r>
            <a:r>
              <a:rPr lang="en-US" sz="3600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</a:t>
            </a:r>
            <a:r>
              <a:rPr lang="en-US" sz="3600" b="1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olakšati</a:t>
            </a:r>
            <a:r>
              <a:rPr lang="en-US" sz="3600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</a:t>
            </a:r>
            <a:r>
              <a:rPr lang="en-US" sz="3600" b="1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planiranje</a:t>
            </a:r>
            <a:r>
              <a:rPr lang="en-US" sz="3600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</a:t>
            </a:r>
            <a:r>
              <a:rPr lang="en-US" sz="3600" b="1" kern="1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nastave</a:t>
            </a:r>
            <a:r>
              <a:rPr lang="en-US" sz="3600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D0FC0DB-5EB7-0547-EF63-416BD9E1861C}"/>
              </a:ext>
            </a:extLst>
          </p:cNvPr>
          <p:cNvSpPr txBox="1"/>
          <p:nvPr/>
        </p:nvSpPr>
        <p:spPr>
          <a:xfrm>
            <a:off x="646376" y="2589804"/>
            <a:ext cx="4331065" cy="3544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14 </a:t>
            </a:r>
            <a:r>
              <a:rPr lang="en-US" sz="2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ispitanih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učitelja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hr-H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		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79% </a:t>
            </a:r>
            <a:r>
              <a:rPr lang="en-US" sz="2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smatra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da bi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hr-H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		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14% ne </a:t>
            </a:r>
            <a:r>
              <a:rPr lang="en-US" sz="2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zna</a:t>
            </a:r>
            <a:endParaRPr lang="en-US" sz="2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hr-H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		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7% </a:t>
            </a:r>
            <a:r>
              <a:rPr lang="en-US" sz="2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smatra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da ne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1191358-E799-E42C-FBF8-9D39B845E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9367" y="643466"/>
            <a:ext cx="3925145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4A2138-28EE-D7A0-FBA1-56AC6CF7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/>
              <a:t>Zaključak - učitelji</a:t>
            </a:r>
            <a:endParaRPr lang="en-US" sz="3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594448-3C90-0D2A-721F-871FCD1E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hr-HR" dirty="0"/>
              <a:t>92% naših učitelja čulo je za AI (umjetnu inteligenciju)</a:t>
            </a:r>
          </a:p>
          <a:p>
            <a:r>
              <a:rPr lang="hr-HR" dirty="0"/>
              <a:t>21%  učitelja smatra da je upoznato s načinima korištenja AI u nastavi,  dok 79% učitelja smatra da nije dovoljno upoznato</a:t>
            </a:r>
          </a:p>
          <a:p>
            <a:endParaRPr lang="hr-HR" dirty="0"/>
          </a:p>
          <a:p>
            <a:r>
              <a:rPr lang="hr-HR" b="1" i="1" dirty="0"/>
              <a:t>Neke smjernice za dalje: </a:t>
            </a:r>
          </a:p>
          <a:p>
            <a:pPr marL="36900" indent="0">
              <a:buNone/>
            </a:pPr>
            <a:r>
              <a:rPr lang="hr-HR" dirty="0"/>
              <a:t>	učitelje upoznati s AI (kako za pripremu nastavu tako i za korištenje iste s učenicima)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6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02D370-1FBF-DDDE-78CC-3761699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75" y="24729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hr-HR" sz="3600" b="1" dirty="0"/>
              <a:t>Cilj istraživanja</a:t>
            </a:r>
            <a:endParaRPr lang="en-US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CA502E-E589-CBB7-764C-E4B9E09E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7" y="1732449"/>
            <a:ext cx="4423554" cy="4058751"/>
          </a:xfrm>
        </p:spPr>
        <p:txBody>
          <a:bodyPr anchor="t">
            <a:normAutofit/>
          </a:bodyPr>
          <a:lstStyle/>
          <a:p>
            <a:r>
              <a:rPr lang="hr-HR" sz="2000" dirty="0"/>
              <a:t>Ispitati naše učenike i učitelje o: </a:t>
            </a:r>
          </a:p>
          <a:p>
            <a:pPr marL="36900" indent="0">
              <a:buNone/>
            </a:pPr>
            <a:r>
              <a:rPr lang="hr-HR" sz="2000" dirty="0"/>
              <a:t>		pojmu AI (umjetna inteligencija) </a:t>
            </a:r>
          </a:p>
          <a:p>
            <a:pPr marL="36900" indent="0">
              <a:buNone/>
            </a:pPr>
            <a:r>
              <a:rPr lang="hr-HR" sz="2000" dirty="0"/>
              <a:t>		korištenju AI</a:t>
            </a:r>
          </a:p>
          <a:p>
            <a:pPr marL="36900" indent="0">
              <a:buNone/>
            </a:pPr>
            <a:r>
              <a:rPr lang="hr-HR" sz="2000" dirty="0"/>
              <a:t>		prednostima i nedostatcima AI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Cute yellow robot">
            <a:extLst>
              <a:ext uri="{FF2B5EF4-FFF2-40B4-BE49-F238E27FC236}">
                <a16:creationId xmlns:a16="http://schemas.microsoft.com/office/drawing/2014/main" id="{39BAA2F5-71C8-E641-C7E6-2BF6F44ED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35" r="-1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5F6E4-5AA3-9133-1FB1-C183D670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hr-HR" sz="3600" b="1" dirty="0"/>
              <a:t>Etape istraživanja</a:t>
            </a:r>
            <a:endParaRPr lang="en-US" sz="3600" b="1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66360E2-B286-71E2-E327-8D6AEC9F0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450673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77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227750-36C5-DD3A-833B-612E647D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/>
              <a:t>Pojam AI </a:t>
            </a:r>
            <a:endParaRPr lang="en-US" sz="3600" b="1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F045127-88AF-21EB-2E83-21630E7E6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59414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8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34F37A-3459-4DDB-6CBA-24915BEC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hr-HR" sz="3600" b="1" dirty="0"/>
              <a:t>Anketa za učenike</a:t>
            </a:r>
            <a:endParaRPr lang="en-US" sz="3600" b="1" dirty="0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4D57972-8AFC-FE28-CA67-7B14A7C08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06" r="820"/>
          <a:stretch/>
        </p:blipFill>
        <p:spPr>
          <a:xfrm>
            <a:off x="7552945" y="1302048"/>
            <a:ext cx="3995592" cy="3786206"/>
          </a:xfrm>
          <a:prstGeom prst="rect">
            <a:avLst/>
          </a:prstGeom>
        </p:spPr>
      </p:pic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6C3D09BB-5A87-BC64-6018-921F353AA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670838"/>
              </p:ext>
            </p:extLst>
          </p:nvPr>
        </p:nvGraphicFramePr>
        <p:xfrm>
          <a:off x="913795" y="2354729"/>
          <a:ext cx="5978072" cy="334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1670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CCC655-3549-3789-6E2B-D73693EF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835383"/>
            <a:ext cx="4270076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dirty="0"/>
              <a:t>Jesi li </a:t>
            </a:r>
            <a:r>
              <a:rPr lang="en-US" sz="3600" b="1" dirty="0" err="1"/>
              <a:t>čuo</a:t>
            </a:r>
            <a:r>
              <a:rPr lang="en-US" sz="3600" b="1" dirty="0"/>
              <a:t>/</a:t>
            </a:r>
            <a:r>
              <a:rPr lang="en-US" sz="3600" b="1" dirty="0" err="1"/>
              <a:t>čula</a:t>
            </a:r>
            <a:r>
              <a:rPr lang="en-US" sz="3600" b="1" dirty="0"/>
              <a:t> za </a:t>
            </a:r>
            <a:r>
              <a:rPr lang="en-US" sz="3600" b="1" dirty="0" err="1"/>
              <a:t>pojam</a:t>
            </a:r>
            <a:r>
              <a:rPr lang="en-US" sz="3600" b="1" dirty="0"/>
              <a:t> AI (</a:t>
            </a:r>
            <a:r>
              <a:rPr lang="en-US" sz="3600" b="1" dirty="0" err="1"/>
              <a:t>umjetna</a:t>
            </a:r>
            <a:r>
              <a:rPr lang="en-US" sz="3600" b="1" dirty="0"/>
              <a:t> </a:t>
            </a:r>
            <a:r>
              <a:rPr lang="en-US" sz="3600" b="1" dirty="0" err="1"/>
              <a:t>inteligencija</a:t>
            </a:r>
            <a:r>
              <a:rPr lang="en-US" sz="3600" b="1" dirty="0"/>
              <a:t>)?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BEAA2AF-160D-0A1F-B315-38558510F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9425" y="1802921"/>
            <a:ext cx="7011448" cy="27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581269-AF77-0759-CB44-5D18472A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FFFFFF"/>
                </a:solidFill>
              </a:rPr>
              <a:t>Koristiš li se AI?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7E4C24-EE91-F1DE-56FC-12752D7C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r>
              <a:rPr lang="hr-HR" dirty="0"/>
              <a:t>Od 30 ispitanih učenika njih 22 reklo je da se koristi AI (Chat GPT, My AI) – </a:t>
            </a:r>
            <a:r>
              <a:rPr lang="hr-HR" b="1" dirty="0"/>
              <a:t>73%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617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4D26F-80D4-CB46-3BB5-773DCCF8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1078264"/>
            <a:ext cx="3920438" cy="4701473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FFFFFF"/>
                </a:solidFill>
              </a:rPr>
              <a:t>Što ukratko možeš reći o AI?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264702-81BC-532A-EC8B-66229505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r>
              <a:rPr lang="hr-HR" sz="2200" dirty="0"/>
              <a:t>‘’AI alati mogu stvarati tekst, slike, videa po tvojoj želji.’’</a:t>
            </a:r>
          </a:p>
          <a:p>
            <a:r>
              <a:rPr lang="hr-HR" sz="2200" dirty="0"/>
              <a:t>‘’Virtualni prijatelj koji odgovara na tvoja pitanja.’’</a:t>
            </a:r>
          </a:p>
          <a:p>
            <a:r>
              <a:rPr lang="hr-HR" sz="2200" dirty="0"/>
              <a:t>‘’Pomaže riješiti domaću zadaću.’’</a:t>
            </a:r>
          </a:p>
          <a:p>
            <a:r>
              <a:rPr lang="hr-HR" sz="2200" dirty="0"/>
              <a:t>‘’Omogućuje brzo dolaženje do traženih informacija.’’</a:t>
            </a:r>
          </a:p>
          <a:p>
            <a:r>
              <a:rPr lang="hr-HR" sz="2200" dirty="0"/>
              <a:t>‘’Zna rješavati matematičke zadatke.’’</a:t>
            </a:r>
          </a:p>
        </p:txBody>
      </p:sp>
    </p:spTree>
    <p:extLst>
      <p:ext uri="{BB962C8B-B14F-4D97-AF65-F5344CB8AC3E}">
        <p14:creationId xmlns:p14="http://schemas.microsoft.com/office/powerpoint/2010/main" val="28347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40A9AB-0884-174F-81FA-929424F7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835383"/>
            <a:ext cx="4072095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Misiš</a:t>
            </a:r>
            <a:r>
              <a:rPr lang="en-US" sz="3600" dirty="0"/>
              <a:t> li da </a:t>
            </a:r>
            <a:r>
              <a:rPr lang="en-US" sz="3600" dirty="0" err="1"/>
              <a:t>ti</a:t>
            </a:r>
            <a:r>
              <a:rPr lang="en-US" sz="3600" dirty="0"/>
              <a:t> AI </a:t>
            </a:r>
            <a:r>
              <a:rPr lang="en-US" sz="3600" dirty="0" err="1"/>
              <a:t>može</a:t>
            </a:r>
            <a:r>
              <a:rPr lang="en-US" sz="3600" dirty="0"/>
              <a:t> </a:t>
            </a:r>
            <a:r>
              <a:rPr lang="en-US" sz="3600" dirty="0" err="1"/>
              <a:t>pomoći</a:t>
            </a:r>
            <a:r>
              <a:rPr lang="en-US" sz="3600" dirty="0"/>
              <a:t> u </a:t>
            </a:r>
            <a:r>
              <a:rPr lang="en-US" sz="3600" dirty="0" err="1"/>
              <a:t>učenju</a:t>
            </a:r>
            <a:r>
              <a:rPr lang="en-US" sz="36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EE6E045-66C3-C7D8-7CA7-F5D3D9381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8473" y="2234242"/>
            <a:ext cx="7382608" cy="23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0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203835"/>
      </a:dk2>
      <a:lt2>
        <a:srgbClr val="E8E4E2"/>
      </a:lt2>
      <a:accent1>
        <a:srgbClr val="4AA2C6"/>
      </a:accent1>
      <a:accent2>
        <a:srgbClr val="38B4A4"/>
      </a:accent2>
      <a:accent3>
        <a:srgbClr val="43B577"/>
      </a:accent3>
      <a:accent4>
        <a:srgbClr val="38B43D"/>
      </a:accent4>
      <a:accent5>
        <a:srgbClr val="6CB242"/>
      </a:accent5>
      <a:accent6>
        <a:srgbClr val="93AB35"/>
      </a:accent6>
      <a:hlink>
        <a:srgbClr val="BF643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458</Words>
  <Application>Microsoft Office PowerPoint</Application>
  <PresentationFormat>Široki zaslon</PresentationFormat>
  <Paragraphs>70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Calibri</vt:lpstr>
      <vt:lpstr>Goudy Old Style</vt:lpstr>
      <vt:lpstr>Trebuchet MS</vt:lpstr>
      <vt:lpstr>Wingdings 2</vt:lpstr>
      <vt:lpstr>SlateVTI</vt:lpstr>
      <vt:lpstr>Utjecaj AI (umjetne inteligencije) na obrazovanje današnjice</vt:lpstr>
      <vt:lpstr>Cilj istraživanja</vt:lpstr>
      <vt:lpstr>Etape istraživanja</vt:lpstr>
      <vt:lpstr>Pojam AI </vt:lpstr>
      <vt:lpstr>Anketa za učenike</vt:lpstr>
      <vt:lpstr>Jesi li čuo/čula za pojam AI (umjetna inteligencija)?</vt:lpstr>
      <vt:lpstr>Koristiš li se AI?</vt:lpstr>
      <vt:lpstr>Što ukratko možeš reći o AI?</vt:lpstr>
      <vt:lpstr>Misiš li da ti AI može pomoći u učenju?</vt:lpstr>
      <vt:lpstr>Pozitivne i negativne strane AI</vt:lpstr>
      <vt:lpstr>Zaključak - učenici</vt:lpstr>
      <vt:lpstr>Anketa za učitelje</vt:lpstr>
      <vt:lpstr>Jeste li se do sada susreli s pojmom AI?</vt:lpstr>
      <vt:lpstr>Pojašnjenje pojma AI</vt:lpstr>
      <vt:lpstr>Mislite li da ste dovoljno informirani o umjetnoj inteligenciji u nastavi?</vt:lpstr>
      <vt:lpstr>Što mislite o korištenju AI u nastavi?</vt:lpstr>
      <vt:lpstr>Mislite li da bi Vam AI mogla olakšati planiranje nastave?</vt:lpstr>
      <vt:lpstr>Zaključak - učitelji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AI (umjetne inteligencije) na obrazovanje današnjice</dc:title>
  <dc:creator>Anamarija Diklić</dc:creator>
  <cp:lastModifiedBy>Windows korisnik</cp:lastModifiedBy>
  <cp:revision>24</cp:revision>
  <cp:lastPrinted>2024-04-25T06:33:48Z</cp:lastPrinted>
  <dcterms:created xsi:type="dcterms:W3CDTF">2024-02-13T11:07:09Z</dcterms:created>
  <dcterms:modified xsi:type="dcterms:W3CDTF">2024-04-25T08:41:47Z</dcterms:modified>
</cp:coreProperties>
</file>