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7" r:id="rId4"/>
    <p:sldId id="258" r:id="rId5"/>
    <p:sldId id="259" r:id="rId6"/>
    <p:sldId id="263" r:id="rId7"/>
    <p:sldId id="265" r:id="rId8"/>
    <p:sldId id="261" r:id="rId9"/>
    <p:sldId id="266" r:id="rId10"/>
    <p:sldId id="262" r:id="rId11"/>
    <p:sldId id="260" r:id="rId12"/>
    <p:sldId id="25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390CADF-4778-42B9-BCB4-BD168B6BE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Učimo od naših </a:t>
            </a:r>
            <a:r>
              <a:rPr lang="hr-HR" dirty="0" err="1" smtClean="0"/>
              <a:t>Skrajana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E416C6C-E024-4FDD-ADEE-9A174E12C7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 err="1" smtClean="0"/>
              <a:t>Šk.god</a:t>
            </a:r>
            <a:r>
              <a:rPr lang="hr-HR" sz="3200" dirty="0" smtClean="0"/>
              <a:t>. 2018./19.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9614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88E6D30-A149-4E41-8A18-326AC930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Prof. dr. sc. Josip </a:t>
            </a:r>
            <a:r>
              <a:rPr lang="en-US" sz="4100" dirty="0" err="1"/>
              <a:t>Grgurić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B82C7164-42F6-4890-99EE-EC82E9ADE5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5163" r="-3" b="24911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48B7F0B0-2A49-46B7-A2DC-E106CF0F2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/>
              <a:t>Istaknuti pedijatar rođen u Skradu. Autor više od tri stotine stručnih i znanstvenih radova, nekoliko knjiga i monografija. 2017. godine je primio Nagradu za životno djelo za postignuća u zaštiti, dobrobiti prava i interesa djece. Iako živi u Zagrebu, rado se vraća u Skrad.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999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9AE37E3-7436-493F-9AA5-829D7779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Anton Zlatko Rački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C2E38791-4F60-4B5A-985A-15ADD0F5D4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3439" r="3" b="15692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D88037E-28B1-44D2-96CC-52E41DD3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hr-HR" dirty="0"/>
              <a:t>Rođen je u Skradu 1942. godine. Skijanjem se počinje baviti sa 5 godina, a već sa 11 godina sudjeluje na natjecanjima. Bio je višestruki prvak Hrvatske i stalni član skijaške reprezentacije. Kao nastavnik tjelesne i zdravstvene kulture 1972. osniva Skijaški klub Polet s kojim je osvojio puno medalja. </a:t>
            </a:r>
          </a:p>
          <a:p>
            <a:pPr marL="0" indent="0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29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10AFB45-BE0A-48AC-A3ED-7312016E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Nevenka Delač Grgurić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09E2FAA2-F02D-4B8B-9A80-4C2A255673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r="-2" b="23107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9F85479-3800-4683-8EAF-2B8BAE8D9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hr-HR" dirty="0"/>
              <a:t> Rođena je 27.12.1930. u Skradu gdje i danas živi. Izdala je četiri zbirke pjesama u kojima veliča Skrad i goranski kraj. Neke njene pjesme su uglazbljene i izvodi ih KUD Zeleni Vir iz Skrada. </a:t>
            </a:r>
          </a:p>
        </p:txBody>
      </p:sp>
    </p:spTree>
    <p:extLst>
      <p:ext uri="{BB962C8B-B14F-4D97-AF65-F5344CB8AC3E}">
        <p14:creationId xmlns:p14="http://schemas.microsoft.com/office/powerpoint/2010/main" val="3157799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0E12F0-6908-40D8-90E4-5CE6658BF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Mladen Merkaš Goranin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0ABA5D51-0799-42AC-A64E-78EC1744C7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5791" b="23788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A73021E-C67F-46C1-AAFE-7BFFF1928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/>
              <a:t>Iako rođen u Gučem Selu kraj Broda na Kupi, od 1958. godine živi i radi u Skradu.</a:t>
            </a:r>
            <a:r>
              <a:rPr lang="en-US" dirty="0"/>
              <a:t> </a:t>
            </a:r>
            <a:r>
              <a:rPr lang="hr-HR" dirty="0"/>
              <a:t>Bavi se slikarstvom i vezanjem ribolovnih mušica. Od 1972. godine redovni je član Hrvatskog društva naivnih umjetnika. Svoj život je posvetio ribolovu i ribolovnom turizmu kojim se bavi i danas.</a:t>
            </a:r>
          </a:p>
        </p:txBody>
      </p:sp>
    </p:spTree>
    <p:extLst>
      <p:ext uri="{BB962C8B-B14F-4D97-AF65-F5344CB8AC3E}">
        <p14:creationId xmlns:p14="http://schemas.microsoft.com/office/powerpoint/2010/main" val="3531489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05F00EC-74EE-460D-9094-86C50ECA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hr-HR"/>
              <a:t>Andrija Petranović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2A50FBA2-1CD1-4B73-A613-F1294F7B8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498100" cy="3318936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90000"/>
              </a:lnSpc>
              <a:buNone/>
            </a:pPr>
            <a:r>
              <a:rPr lang="hr-HR" sz="2200" b="1" dirty="0"/>
              <a:t>Prvi učitelj u Skradu (1876.g.)</a:t>
            </a:r>
            <a:endParaRPr lang="hr-HR" sz="2200" dirty="0"/>
          </a:p>
          <a:p>
            <a:pPr marL="0" indent="0" algn="ctr">
              <a:lnSpc>
                <a:spcPct val="90000"/>
              </a:lnSpc>
              <a:buNone/>
            </a:pPr>
            <a:endParaRPr lang="hr-HR" sz="2200" dirty="0"/>
          </a:p>
          <a:p>
            <a:pPr marL="0" lvl="0" indent="0" algn="ctr">
              <a:lnSpc>
                <a:spcPct val="90000"/>
              </a:lnSpc>
              <a:buNone/>
            </a:pPr>
            <a:r>
              <a:rPr lang="hr-HR" b="1" i="1" dirty="0"/>
              <a:t>„Pov</a:t>
            </a:r>
            <a:r>
              <a:rPr lang="hr-HR" sz="2800" b="1" i="1" dirty="0"/>
              <a:t>ijesni nadnevak početka organizirane nastave u Skradu bilježi se 17. svibnja 1876.g. kada Visoka kraljevska vlada, odjel za bogoslužje i nastavu odobrava zahtjev vlasti Općine Skrad za otvaranje Opće pučke škole. Prvim učiteljem imenovan je Andrija Petranović, a nastava se održavala u privatnoj kući.“</a:t>
            </a:r>
            <a:endParaRPr lang="hr-HR" sz="2800"/>
          </a:p>
          <a:p>
            <a:pPr algn="ctr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8" name="Rezervirano mjesto sadržaja 4">
            <a:extLst>
              <a:ext uri="{FF2B5EF4-FFF2-40B4-BE49-F238E27FC236}">
                <a16:creationId xmlns:a16="http://schemas.microsoft.com/office/drawing/2014/main" xmlns="" id="{896A0410-E801-4B01-AB27-62368C8C3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026" y="3189143"/>
            <a:ext cx="2739728" cy="187671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6065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E0452C8-EFAC-4BBE-B829-CFE413A388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D97DE34-8296-40AE-9D7B-90FB53EABF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560187E-55A2-47FB-9418-50199CD683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EBA2ED3-6662-40E0-97F2-A6AA30CD51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5125026-1D7D-4D22-9C46-B477B96A26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B3B6ABF-EFD9-487E-8DE4-362FB18D4B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2DE7AF0-E273-4B62-8C79-B80D8DEB4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AC5EA11-C8C6-43D5-BE97-2677033FB7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4FD300B0-785F-4134-A817-53DAC7698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C7ACC8D1-312C-4D06-9C2E-3C4D4E51224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680211C8-FA08-4959-8FF1-F4EBE1BFD9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48B45ACC-4FCE-444F-969B-0F4C71E040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168A8BBD-C782-45DD-A310-DB5BA7144E7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4DC463C-C4E3-44F6-B438-4D87CAB1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Luka Starčević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58F50C0-4016-4C4C-A16C-7FB78458EA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1E3DB529-B347-40A0-8D33-8744D26737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412683" y="1481741"/>
            <a:ext cx="2433793" cy="371571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3D74A0E-D021-4691-9206-1EAA0E4E6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4C435DC-329B-453D-9793-BBD13B8CB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 smtClean="0"/>
              <a:t>Jedan od prvih župnika </a:t>
            </a:r>
            <a:r>
              <a:rPr lang="hr-HR" dirty="0"/>
              <a:t>župe Sv. Izidora ratara koja je osnovana 1807. godine.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Sagradio je crkvu svetog Izidora ratara u </a:t>
            </a:r>
            <a:r>
              <a:rPr lang="hr-HR" dirty="0" err="1" smtClean="0"/>
              <a:t>Divjakama</a:t>
            </a:r>
            <a:r>
              <a:rPr lang="hr-HR" dirty="0" smtClean="0"/>
              <a:t> i župni stan uz crkvu.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2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C6FFD3-62AA-4A83-AC33-B615AD3BF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Antun Štefančić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82FFE72E-7E47-47C4-824A-1020458370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4313" r="3" b="25517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B5E2A7B-E627-47DE-A98B-2CDBFC574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 smtClean="0"/>
              <a:t>Rođen </a:t>
            </a:r>
            <a:r>
              <a:rPr lang="hr-HR" dirty="0"/>
              <a:t>je 12.6.1931. u </a:t>
            </a:r>
            <a:r>
              <a:rPr lang="hr-HR" dirty="0" err="1"/>
              <a:t>Lešnici</a:t>
            </a:r>
            <a:r>
              <a:rPr lang="hr-HR" dirty="0"/>
              <a:t> kraj Delnica. Nakon umirovljenja živio je u selu Planina kraj Skrada gdje je i umro. Pisao je romane u kojima opisuje ljude i zbivanja na obje strane rijeke Kupe.</a:t>
            </a:r>
          </a:p>
        </p:txBody>
      </p:sp>
    </p:spTree>
    <p:extLst>
      <p:ext uri="{BB962C8B-B14F-4D97-AF65-F5344CB8AC3E}">
        <p14:creationId xmlns:p14="http://schemas.microsoft.com/office/powerpoint/2010/main" val="104196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1315106-A7B3-4730-9E6C-5A878C466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D4BC59E-CB55-4DBD-9167-83683CF5CB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112B0D5C-D671-4BE5-A795-F9E3F4917F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9C3C9968-3015-4513-8699-20563F8826F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FF20E447-AC9A-4615-B8F6-3D2192D8331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CF0CB558-FAA8-4F42-8DE5-6E14A66A11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826614F0-52FE-48FC-AA4F-AE0E9CDCE39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95399CF-8E2A-4C73-931E-50143A4C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Josip Grgurić, prof.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36C991-AA99-423E-8FE1-5BA9C97F2C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xmlns="" id="{29CFBE2E-2C60-4E01-A32A-822A3126E7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253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2B860ED-0E27-4D8E-B5F4-C8C3F33C72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AABA325-5E9B-4657-ABC4-D2365C487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Rođen</a:t>
            </a:r>
            <a:r>
              <a:rPr lang="en-US" sz="2200" dirty="0"/>
              <a:t> je 1938. </a:t>
            </a:r>
            <a:r>
              <a:rPr lang="en-US" sz="2200" dirty="0" err="1"/>
              <a:t>godine</a:t>
            </a:r>
            <a:r>
              <a:rPr lang="en-US" sz="2200" dirty="0"/>
              <a:t> u </a:t>
            </a:r>
            <a:r>
              <a:rPr lang="en-US" sz="2200" dirty="0" err="1"/>
              <a:t>Malom</a:t>
            </a:r>
            <a:r>
              <a:rPr lang="en-US" sz="2200" dirty="0"/>
              <a:t> </a:t>
            </a:r>
            <a:r>
              <a:rPr lang="en-US" sz="2200" dirty="0" err="1"/>
              <a:t>Selcu</a:t>
            </a:r>
            <a:r>
              <a:rPr lang="en-US" sz="2200" dirty="0"/>
              <a:t> </a:t>
            </a:r>
            <a:r>
              <a:rPr lang="en-US" sz="2200" dirty="0" err="1"/>
              <a:t>kraj</a:t>
            </a:r>
            <a:r>
              <a:rPr lang="en-US" sz="2200" dirty="0"/>
              <a:t> </a:t>
            </a:r>
            <a:r>
              <a:rPr lang="en-US" sz="2200" dirty="0" err="1"/>
              <a:t>Skrada</a:t>
            </a:r>
            <a:r>
              <a:rPr lang="en-US" sz="2200" dirty="0"/>
              <a:t>. Po </a:t>
            </a:r>
            <a:r>
              <a:rPr lang="en-US" sz="2200" dirty="0" err="1"/>
              <a:t>struci</a:t>
            </a:r>
            <a:r>
              <a:rPr lang="en-US" sz="2200" dirty="0"/>
              <a:t> </a:t>
            </a:r>
            <a:r>
              <a:rPr lang="en-US" sz="2200" dirty="0" err="1"/>
              <a:t>profesor</a:t>
            </a:r>
            <a:r>
              <a:rPr lang="en-US" sz="2200" dirty="0"/>
              <a:t> </a:t>
            </a:r>
            <a:r>
              <a:rPr lang="en-US" sz="2200" dirty="0" err="1"/>
              <a:t>povijesti</a:t>
            </a:r>
            <a:r>
              <a:rPr lang="en-US" sz="2200" dirty="0"/>
              <a:t>, </a:t>
            </a:r>
            <a:r>
              <a:rPr lang="en-US" sz="2200" dirty="0" err="1"/>
              <a:t>slikanjem</a:t>
            </a:r>
            <a:r>
              <a:rPr lang="en-US" sz="2200" dirty="0"/>
              <a:t> se </a:t>
            </a:r>
            <a:r>
              <a:rPr lang="en-US" sz="2200" dirty="0" err="1"/>
              <a:t>počeo</a:t>
            </a:r>
            <a:r>
              <a:rPr lang="en-US" sz="2200" dirty="0"/>
              <a:t> </a:t>
            </a:r>
            <a:r>
              <a:rPr lang="en-US" sz="2200" dirty="0" err="1"/>
              <a:t>baviti</a:t>
            </a:r>
            <a:r>
              <a:rPr lang="en-US" sz="2200" dirty="0"/>
              <a:t> 1982. </a:t>
            </a:r>
            <a:r>
              <a:rPr lang="en-US" sz="2200" dirty="0" err="1"/>
              <a:t>godine</a:t>
            </a:r>
            <a:r>
              <a:rPr lang="en-US" sz="2200" dirty="0"/>
              <a:t>. </a:t>
            </a:r>
            <a:r>
              <a:rPr lang="en-US" sz="2200" dirty="0" err="1"/>
              <a:t>Uvijek</a:t>
            </a:r>
            <a:r>
              <a:rPr lang="en-US" sz="2200" dirty="0"/>
              <a:t> je </a:t>
            </a:r>
            <a:r>
              <a:rPr lang="en-US" sz="2200" dirty="0" err="1"/>
              <a:t>isticao</a:t>
            </a:r>
            <a:r>
              <a:rPr lang="en-US" sz="2200" dirty="0"/>
              <a:t> da </a:t>
            </a:r>
            <a:r>
              <a:rPr lang="en-US" sz="2200" dirty="0" err="1"/>
              <a:t>ga</a:t>
            </a:r>
            <a:r>
              <a:rPr lang="en-US" sz="2200" dirty="0"/>
              <a:t> </a:t>
            </a:r>
            <a:r>
              <a:rPr lang="en-US" sz="2200" dirty="0" err="1"/>
              <a:t>privlače</a:t>
            </a:r>
            <a:r>
              <a:rPr lang="en-US" sz="2200" dirty="0"/>
              <a:t> </a:t>
            </a:r>
            <a:r>
              <a:rPr lang="en-US" sz="2200" dirty="0" err="1"/>
              <a:t>motivi</a:t>
            </a:r>
            <a:r>
              <a:rPr lang="en-US" sz="2200" dirty="0"/>
              <a:t> </a:t>
            </a:r>
            <a:r>
              <a:rPr lang="en-US" sz="2200" dirty="0" err="1"/>
              <a:t>iz</a:t>
            </a:r>
            <a:r>
              <a:rPr lang="en-US" sz="2200" dirty="0"/>
              <a:t> </a:t>
            </a:r>
            <a:r>
              <a:rPr lang="en-US" sz="2200" dirty="0" err="1"/>
              <a:t>svakodnevnog</a:t>
            </a:r>
            <a:r>
              <a:rPr lang="en-US" sz="2200" dirty="0"/>
              <a:t> </a:t>
            </a:r>
            <a:r>
              <a:rPr lang="en-US" sz="2200" dirty="0" err="1"/>
              <a:t>života</a:t>
            </a:r>
            <a:r>
              <a:rPr lang="en-US" sz="2200" dirty="0"/>
              <a:t> u </a:t>
            </a:r>
            <a:r>
              <a:rPr lang="en-US" sz="2200" dirty="0" err="1"/>
              <a:t>Gorskom</a:t>
            </a:r>
            <a:r>
              <a:rPr lang="en-US" sz="2200" dirty="0"/>
              <a:t> </a:t>
            </a:r>
            <a:r>
              <a:rPr lang="en-US" sz="2200" dirty="0" err="1"/>
              <a:t>kotaru</a:t>
            </a:r>
            <a:r>
              <a:rPr lang="en-US" sz="2200" dirty="0"/>
              <a:t>. </a:t>
            </a:r>
            <a:r>
              <a:rPr lang="en-US" sz="2200" dirty="0" err="1"/>
              <a:t>Umro</a:t>
            </a:r>
            <a:r>
              <a:rPr lang="en-US" sz="2200" dirty="0"/>
              <a:t> je 2000. </a:t>
            </a:r>
            <a:r>
              <a:rPr lang="en-US" sz="2200" dirty="0" err="1"/>
              <a:t>godine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92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166578C-4316-4C10-89C0-CBAD8BCB6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67EAD6BE-6743-4E5D-B371-D6D422290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B5A21397-70AD-4B22-B332-41C5E2CA89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576B637C-5B6A-4B3F-951A-42C0E88B520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xmlns="" id="{BACFCE98-3E90-4230-9F34-423CD9A7339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xmlns="" id="{9B6E6422-6AEA-47B7-9770-5516483C426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7432F8A4-33D0-4CE5-ACBF-F9BDA7C0A91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36FA0BF-F4DF-4721-89A1-94012A67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08" y="982132"/>
            <a:ext cx="6270090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Marijan Paver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C940E9A-BC73-4828-82AC-C6F5C97849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3059206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8A427F3A-D0EF-41F4-8499-AA29266061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r="15905" b="1"/>
          <a:stretch/>
        </p:blipFill>
        <p:spPr>
          <a:xfrm>
            <a:off x="1412683" y="1410208"/>
            <a:ext cx="2433793" cy="385878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62EBB388-E9A7-4AEA-BCD7-0922DECAF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26508" y="2400639"/>
            <a:ext cx="62700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CEA20EE6-E6C0-4E58-B4F1-502C16EBD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6482" y="2556932"/>
            <a:ext cx="626011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/>
              <a:t>Uz posao tehničkog direktora u </a:t>
            </a:r>
            <a:r>
              <a:rPr lang="hr-HR" dirty="0" err="1"/>
              <a:t>Elektroprimorju</a:t>
            </a:r>
            <a:r>
              <a:rPr lang="hr-HR" dirty="0"/>
              <a:t> Rijeka, pogon Skrad bavio se fotografijom i novinarstvom. Svojim fotoobjektivom zabilježio je brojne trenutke razvoja Skrada, a kroz njegove članke može se pratiti kronološki niz događaja u Skradu tj. Gorskom kotaru. Zasluženo je primio mnoge nagrade. Umro je 2004. godine.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4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C3689DB-BD10-4A7A-8C41-DAA8A61A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Prim. </a:t>
            </a:r>
            <a:r>
              <a:rPr lang="hr-HR" dirty="0" smtClean="0"/>
              <a:t>dr</a:t>
            </a:r>
            <a:r>
              <a:rPr lang="hr-HR" dirty="0"/>
              <a:t>. Slavko </a:t>
            </a:r>
            <a:r>
              <a:rPr lang="hr-HR" dirty="0" err="1"/>
              <a:t>Basta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83BCD5C3-F78C-4976-BC68-27EFC043C8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1880" y="2658794"/>
            <a:ext cx="4718304" cy="2970784"/>
          </a:xfrm>
          <a:prstGeom prst="rect">
            <a:avLst/>
          </a:prstGeom>
        </p:spPr>
      </p:pic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D2C5775C-5CBE-46FD-AC93-72FD5048DF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Pedijatar koji je intenzivno radio na zdravstvenoj zaštiti djece o čemu je pisao u znanstvenim radovima za što je primio i mnogobrojne nagrade. Bio je inicijator i osnivač izgradnje Odjela za dječje bolesti Vojne bolnice Zagreb u Skradu. Umro je u Zagrebu 2007. godine.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1219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73E67E5-8D77-4701-ABA6-6EA961E6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Josip Lončarić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AC938034-A621-4613-BF72-BFAD4AA33D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18148" r="2" b="18151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6BCE2C23-44A8-4A25-AFE2-2B608E00E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dirty="0"/>
              <a:t>R</a:t>
            </a:r>
            <a:r>
              <a:rPr lang="hr-HR" dirty="0" err="1"/>
              <a:t>ođen</a:t>
            </a:r>
            <a:r>
              <a:rPr lang="hr-HR" dirty="0"/>
              <a:t> je 1929. godine u Skradu. Po struci je bio fizičar koji je svojim idejama i pokretanjem jedne od prvih privatnih IT firmi na ovim prostorima zaslužio reputaciju IT pionira. Uvijek se rado vraćao voljenom Skradu, a o tome svjedoči i izložba Rođenje Skrada koja je na njegov poticaj nastala 2013. godine. Umro je 2015. godine.</a:t>
            </a:r>
          </a:p>
        </p:txBody>
      </p:sp>
    </p:spTree>
    <p:extLst>
      <p:ext uri="{BB962C8B-B14F-4D97-AF65-F5344CB8AC3E}">
        <p14:creationId xmlns:p14="http://schemas.microsoft.com/office/powerpoint/2010/main" val="484544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35723D1-BE23-4F7B-872D-35CA6D17FB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6E618D2-8F0C-4909-AFC7-B7A180752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523B5A-3C1B-43E2-9848-4224E638B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E82BC15-7FB9-4C06-AF5C-CEFF4A4AA1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1D50916-7994-4161-83BF-EDC798D7BC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F2CD8F0-C030-420D-9AA6-5D9243779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488DB6F-238F-4BEF-B28F-87D9F674A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D071421-D153-4C0F-A43D-77AF883B34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E871F7D8-217E-4113-83FA-FFAC54BE7F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AE6B31E5-D515-487D-98AE-A3251F2F16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8DFB339C-7306-4C4B-A75F-5BEE240BA26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A1202C9E-12FB-4368-AD4E-40992C25144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F3E08DAB-0254-426B-80D4-79EF92845E8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1EECB47-5A8F-4C43-AE96-179EBF5A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 err="1"/>
              <a:t>Milka</a:t>
            </a:r>
            <a:r>
              <a:rPr lang="en-US" sz="4100" dirty="0"/>
              <a:t> </a:t>
            </a:r>
            <a:r>
              <a:rPr lang="en-US" sz="4100" dirty="0" err="1"/>
              <a:t>Jauk</a:t>
            </a:r>
            <a:r>
              <a:rPr lang="en-US" sz="4100" dirty="0"/>
              <a:t> – </a:t>
            </a:r>
            <a:r>
              <a:rPr lang="en-US" sz="4100" dirty="0" err="1"/>
              <a:t>Pinhak</a:t>
            </a:r>
            <a:r>
              <a:rPr lang="en-US" sz="4100" b="1" i="1" dirty="0"/>
              <a:t> </a:t>
            </a:r>
            <a:endParaRPr lang="en-US" sz="41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B796F99-70AC-4221-AB20-DFE959961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DFF9419D-B4AC-4CDC-B344-6891829E76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t="5049" r="1" b="20549"/>
          <a:stretch/>
        </p:blipFill>
        <p:spPr>
          <a:xfrm>
            <a:off x="1412683" y="1410208"/>
            <a:ext cx="3876801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017F138-68A9-4F3F-B240-D26602C26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2891B666-DEB4-4E3C-82A7-4B14876B1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2556932"/>
            <a:ext cx="4802184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hr-HR" dirty="0"/>
              <a:t>Rođena je u Skradu 1939. godine. Jedna je od začetnica zagrebačke orijentalistike, autorica mnogih znanstvenih radova, emisija i predavanja na temu indologije. Njena područja bavljenja su: vedski jezik, povijest indijskih jezika i jezikoslovlja, povijest indologije i orijentalistike. Umrla je u Zagrebu 2013. godine</a:t>
            </a:r>
          </a:p>
        </p:txBody>
      </p:sp>
    </p:spTree>
    <p:extLst>
      <p:ext uri="{BB962C8B-B14F-4D97-AF65-F5344CB8AC3E}">
        <p14:creationId xmlns:p14="http://schemas.microsoft.com/office/powerpoint/2010/main" val="386162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569</Words>
  <Application>Microsoft Office PowerPoint</Application>
  <PresentationFormat>Prilagođeno</PresentationFormat>
  <Paragraphs>29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4" baseType="lpstr">
      <vt:lpstr>Organski</vt:lpstr>
      <vt:lpstr>Učimo od naših Skrajana</vt:lpstr>
      <vt:lpstr>Andrija Petranović</vt:lpstr>
      <vt:lpstr>Luka Starčević</vt:lpstr>
      <vt:lpstr>Antun Štefančić</vt:lpstr>
      <vt:lpstr>Josip Grgurić, prof.</vt:lpstr>
      <vt:lpstr>Marijan Paver</vt:lpstr>
      <vt:lpstr>Prim. dr. Slavko Basta</vt:lpstr>
      <vt:lpstr>Josip Lončarić</vt:lpstr>
      <vt:lpstr>Milka Jauk – Pinhak </vt:lpstr>
      <vt:lpstr>Prof. dr. sc. Josip Grgurić</vt:lpstr>
      <vt:lpstr>Anton Zlatko Rački</vt:lpstr>
      <vt:lpstr>Nevenka Delač Grgurić</vt:lpstr>
      <vt:lpstr>Mladen Merkaš Goranin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Danijel</dc:creator>
  <cp:lastModifiedBy>škola</cp:lastModifiedBy>
  <cp:revision>57</cp:revision>
  <dcterms:created xsi:type="dcterms:W3CDTF">2019-05-04T20:04:07Z</dcterms:created>
  <dcterms:modified xsi:type="dcterms:W3CDTF">2019-05-10T09:27:54Z</dcterms:modified>
</cp:coreProperties>
</file>