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34" autoAdjust="0"/>
  </p:normalViewPr>
  <p:slideViewPr>
    <p:cSldViewPr>
      <p:cViewPr varScale="1">
        <p:scale>
          <a:sx n="110" d="100"/>
          <a:sy n="110" d="100"/>
        </p:scale>
        <p:origin x="-10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6EA31F5-2B39-4D35-8156-390CD6E78971}" type="datetimeFigureOut">
              <a:rPr lang="sr-Latn-CS" smtClean="0"/>
              <a:pPr/>
              <a:t>23.10.2012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10" name="Pravokut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avokut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avokut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avni poveznik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avni poveznik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avni poveznik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avokut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70FF146-4451-4E30-A396-2AC45FB9D99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A31F5-2B39-4D35-8156-390CD6E78971}" type="datetimeFigureOut">
              <a:rPr lang="sr-Latn-CS" smtClean="0"/>
              <a:pPr/>
              <a:t>23.10.2012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F146-4451-4E30-A396-2AC45FB9D99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A31F5-2B39-4D35-8156-390CD6E78971}" type="datetimeFigureOut">
              <a:rPr lang="sr-Latn-CS" smtClean="0"/>
              <a:pPr/>
              <a:t>23.10.2012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F146-4451-4E30-A396-2AC45FB9D99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6EA31F5-2B39-4D35-8156-390CD6E78971}" type="datetimeFigureOut">
              <a:rPr lang="sr-Latn-CS" smtClean="0"/>
              <a:pPr/>
              <a:t>23.10.2012</a:t>
            </a:fld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70FF146-4451-4E30-A396-2AC45FB9D99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6EA31F5-2B39-4D35-8156-390CD6E78971}" type="datetimeFigureOut">
              <a:rPr lang="sr-Latn-CS" smtClean="0"/>
              <a:pPr/>
              <a:t>23.10.2012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9" name="Pravokut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avni poveznik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avni poveznik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avokut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avni poveznik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70FF146-4451-4E30-A396-2AC45FB9D99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A31F5-2B39-4D35-8156-390CD6E78971}" type="datetimeFigureOut">
              <a:rPr lang="sr-Latn-CS" smtClean="0"/>
              <a:pPr/>
              <a:t>23.10.2012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F146-4451-4E30-A396-2AC45FB9D99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A31F5-2B39-4D35-8156-390CD6E78971}" type="datetimeFigureOut">
              <a:rPr lang="sr-Latn-CS" smtClean="0"/>
              <a:pPr/>
              <a:t>23.10.2012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F146-4451-4E30-A396-2AC45FB9D99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2" name="Rezervirano mjesto teksta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4" name="Rezervirano mjesto teksta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6" name="Rezervirano mjesto datum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6EA31F5-2B39-4D35-8156-390CD6E78971}" type="datetimeFigureOut">
              <a:rPr lang="sr-Latn-CS" smtClean="0"/>
              <a:pPr/>
              <a:t>23.10.2012</a:t>
            </a:fld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70FF146-4451-4E30-A396-2AC45FB9D99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A31F5-2B39-4D35-8156-390CD6E78971}" type="datetimeFigureOut">
              <a:rPr lang="sr-Latn-CS" smtClean="0"/>
              <a:pPr/>
              <a:t>23.10.2012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F146-4451-4E30-A396-2AC45FB9D99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zervirano mjesto sadržaja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1" name="Rezervirano mjesto datum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6EA31F5-2B39-4D35-8156-390CD6E78971}" type="datetimeFigureOut">
              <a:rPr lang="sr-Latn-CS" smtClean="0"/>
              <a:pPr/>
              <a:t>23.10.2012</a:t>
            </a:fld>
            <a:endParaRPr lang="hr-HR"/>
          </a:p>
        </p:txBody>
      </p:sp>
      <p:sp>
        <p:nvSpPr>
          <p:cNvPr id="22" name="Rezervirano mjesto broja slajd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70FF146-4451-4E30-A396-2AC45FB9D99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3" name="Rezervirano mjesto podnožj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avokut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avni poveznik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avni poveznik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avni poveznik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Rezervirano mjesto datum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6EA31F5-2B39-4D35-8156-390CD6E78971}" type="datetimeFigureOut">
              <a:rPr lang="sr-Latn-CS" smtClean="0"/>
              <a:pPr/>
              <a:t>23.10.2012</a:t>
            </a:fld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70FF146-4451-4E30-A396-2AC45FB9D99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Rezervirano mjesto podnožj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6EA31F5-2B39-4D35-8156-390CD6E78971}" type="datetimeFigureOut">
              <a:rPr lang="sr-Latn-CS" smtClean="0"/>
              <a:pPr/>
              <a:t>23.10.2012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kut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70FF146-4451-4E30-A396-2AC45FB9D99D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1">
                    <a:lumMod val="50000"/>
                  </a:schemeClr>
                </a:solidFill>
              </a:rPr>
              <a:t>KAKO UPROPASTITI SVOJE DIJETE</a:t>
            </a:r>
            <a:endParaRPr lang="hr-H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 smtClean="0"/>
          </a:p>
          <a:p>
            <a:r>
              <a:rPr lang="hr-HR" sz="3200" dirty="0" smtClean="0">
                <a:solidFill>
                  <a:schemeClr val="accent1">
                    <a:lumMod val="75000"/>
                  </a:schemeClr>
                </a:solidFill>
              </a:rPr>
              <a:t>Malo šale …..</a:t>
            </a:r>
            <a:endParaRPr lang="hr-HR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6387" name="Picture 3" descr="C:\Documents and Settings\Korisnik\Local Settings\Temporary Internet Files\Content.IE5\KWKQXCN0\MCj0438000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1071546"/>
            <a:ext cx="1863725" cy="1270000"/>
          </a:xfrm>
          <a:prstGeom prst="rect">
            <a:avLst/>
          </a:prstGeom>
          <a:noFill/>
        </p:spPr>
      </p:pic>
      <p:pic>
        <p:nvPicPr>
          <p:cNvPr id="16388" name="Picture 4" descr="C:\Documents and Settings\Korisnik\Local Settings\Temporary Internet Files\Content.IE5\KWKQXCN0\MCj0438002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785794"/>
            <a:ext cx="1863725" cy="1266825"/>
          </a:xfrm>
          <a:prstGeom prst="rect">
            <a:avLst/>
          </a:prstGeom>
          <a:noFill/>
        </p:spPr>
      </p:pic>
      <p:pic>
        <p:nvPicPr>
          <p:cNvPr id="16391" name="Picture 7" descr="C:\Documents and Settings\Korisnik\Local Settings\Temporary Internet Files\Content.IE5\3LYA2AZZ\MCj0435917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8992" y="2071678"/>
            <a:ext cx="1838325" cy="1689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C00000"/>
                </a:solidFill>
              </a:rPr>
              <a:t>Roditelji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dirty="0" err="1" smtClean="0">
                <a:solidFill>
                  <a:srgbClr val="C00000"/>
                </a:solidFill>
              </a:rPr>
              <a:t>ako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želite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upropastiti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svoje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dijete</a:t>
            </a:r>
            <a:r>
              <a:rPr lang="en-US" dirty="0" smtClean="0">
                <a:solidFill>
                  <a:srgbClr val="C00000"/>
                </a:solidFill>
              </a:rPr>
              <a:t>: </a:t>
            </a:r>
            <a:r>
              <a:rPr lang="hr-HR" dirty="0" smtClean="0">
                <a:solidFill>
                  <a:srgbClr val="C00000"/>
                </a:solidFill>
              </a:rPr>
              <a:t/>
            </a:r>
            <a:br>
              <a:rPr lang="hr-HR" dirty="0" smtClean="0">
                <a:solidFill>
                  <a:srgbClr val="C00000"/>
                </a:solidFill>
              </a:rPr>
            </a:br>
            <a:endParaRPr lang="hr-HR" dirty="0">
              <a:solidFill>
                <a:srgbClr val="C0000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3074" name="Picture 2" descr="C:\Documents and Settings\Korisnik\Local Settings\Temporary Internet Files\Content.IE5\KWKQXCN0\MPj0433161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228600"/>
            <a:ext cx="2786082" cy="25574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85728"/>
            <a:ext cx="8286051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Ispunite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mu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svaku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želju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tada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ćete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ga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odgojiti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u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uvjerenju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se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sav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svijet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okreće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oko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njega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hr-H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6" name="Picture 2" descr="C:\Documents and Settings\Korisnik\Local Settings\Temporary Internet Files\Content.IE5\KWKQXCN0\MCj0437553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2285992"/>
            <a:ext cx="4143404" cy="33575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714348" y="571481"/>
            <a:ext cx="75724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/>
              <a:t>Kad</a:t>
            </a:r>
            <a:r>
              <a:rPr lang="en-US" sz="2800" dirty="0"/>
              <a:t> </a:t>
            </a:r>
            <a:r>
              <a:rPr lang="en-US" sz="2800" dirty="0" err="1"/>
              <a:t>izgovori</a:t>
            </a:r>
            <a:r>
              <a:rPr lang="en-US" sz="2800" dirty="0"/>
              <a:t> </a:t>
            </a:r>
            <a:r>
              <a:rPr lang="en-US" sz="2800" dirty="0" err="1"/>
              <a:t>neku</a:t>
            </a:r>
            <a:r>
              <a:rPr lang="en-US" sz="2800" dirty="0"/>
              <a:t> </a:t>
            </a:r>
            <a:r>
              <a:rPr lang="en-US" sz="2800" dirty="0" err="1"/>
              <a:t>psovku</a:t>
            </a:r>
            <a:r>
              <a:rPr lang="en-US" sz="2800" dirty="0"/>
              <a:t> </a:t>
            </a:r>
            <a:r>
              <a:rPr lang="en-US" sz="2800" dirty="0" err="1"/>
              <a:t>ili</a:t>
            </a:r>
            <a:r>
              <a:rPr lang="en-US" sz="2800" dirty="0"/>
              <a:t> </a:t>
            </a:r>
            <a:r>
              <a:rPr lang="en-US" sz="2800" dirty="0" err="1"/>
              <a:t>prostu</a:t>
            </a:r>
            <a:r>
              <a:rPr lang="en-US" sz="2800" dirty="0"/>
              <a:t> </a:t>
            </a:r>
            <a:r>
              <a:rPr lang="en-US" sz="2800" dirty="0" err="1"/>
              <a:t>riječ</a:t>
            </a:r>
            <a:r>
              <a:rPr lang="en-US" sz="2800" dirty="0"/>
              <a:t>, </a:t>
            </a:r>
            <a:r>
              <a:rPr lang="en-US" sz="2800" dirty="0" err="1"/>
              <a:t>nasmijte</a:t>
            </a:r>
            <a:r>
              <a:rPr lang="en-US" sz="2800" dirty="0"/>
              <a:t> mu se </a:t>
            </a:r>
            <a:r>
              <a:rPr lang="en-US" sz="2800" dirty="0" err="1"/>
              <a:t>od</a:t>
            </a:r>
            <a:r>
              <a:rPr lang="en-US" sz="2800" dirty="0"/>
              <a:t> </a:t>
            </a:r>
            <a:r>
              <a:rPr lang="en-US" sz="2800" dirty="0" err="1"/>
              <a:t>srca</a:t>
            </a:r>
            <a:r>
              <a:rPr lang="en-US" sz="2800" dirty="0"/>
              <a:t>, pa </a:t>
            </a:r>
            <a:r>
              <a:rPr lang="en-US" sz="2800" dirty="0" err="1"/>
              <a:t>će</a:t>
            </a:r>
            <a:r>
              <a:rPr lang="en-US" sz="2800" dirty="0"/>
              <a:t> </a:t>
            </a:r>
            <a:r>
              <a:rPr lang="en-US" sz="2800" dirty="0" err="1" smtClean="0"/>
              <a:t>Vaše</a:t>
            </a:r>
            <a:r>
              <a:rPr lang="en-US" sz="2800" dirty="0" smtClean="0"/>
              <a:t> </a:t>
            </a:r>
            <a:r>
              <a:rPr lang="en-US" sz="2800" dirty="0" err="1"/>
              <a:t>dijete</a:t>
            </a:r>
            <a:r>
              <a:rPr lang="en-US" sz="2800" dirty="0"/>
              <a:t> </a:t>
            </a:r>
            <a:r>
              <a:rPr lang="en-US" sz="2800" dirty="0" err="1"/>
              <a:t>povjerovati</a:t>
            </a:r>
            <a:r>
              <a:rPr lang="en-US" sz="2800" dirty="0"/>
              <a:t> </a:t>
            </a:r>
            <a:r>
              <a:rPr lang="en-US" sz="2800" dirty="0" err="1"/>
              <a:t>da</a:t>
            </a:r>
            <a:r>
              <a:rPr lang="en-US" sz="2800" dirty="0"/>
              <a:t> </a:t>
            </a:r>
            <a:r>
              <a:rPr lang="en-US" sz="2800" dirty="0" smtClean="0"/>
              <a:t>je </a:t>
            </a:r>
            <a:r>
              <a:rPr lang="en-US" sz="2800" dirty="0" err="1"/>
              <a:t>veoma</a:t>
            </a:r>
            <a:r>
              <a:rPr lang="en-US" sz="2800" dirty="0"/>
              <a:t> </a:t>
            </a:r>
            <a:r>
              <a:rPr lang="en-US" sz="2800" dirty="0" err="1"/>
              <a:t>zabavno</a:t>
            </a:r>
            <a:endParaRPr lang="hr-HR" sz="2800" dirty="0"/>
          </a:p>
        </p:txBody>
      </p:sp>
      <p:sp>
        <p:nvSpPr>
          <p:cNvPr id="4" name="TekstniOkvir 3"/>
          <p:cNvSpPr txBox="1"/>
          <p:nvPr/>
        </p:nvSpPr>
        <p:spPr>
          <a:xfrm>
            <a:off x="857224" y="2214555"/>
            <a:ext cx="707236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 err="1"/>
              <a:t>Uvijek</a:t>
            </a:r>
            <a:r>
              <a:rPr lang="en-US" sz="2800" dirty="0"/>
              <a:t> </a:t>
            </a:r>
            <a:r>
              <a:rPr lang="en-US" sz="2800" dirty="0" err="1"/>
              <a:t>pospremajte</a:t>
            </a:r>
            <a:r>
              <a:rPr lang="en-US" sz="2800" dirty="0"/>
              <a:t> </a:t>
            </a:r>
            <a:r>
              <a:rPr lang="en-US" sz="2800" dirty="0" err="1"/>
              <a:t>za</a:t>
            </a:r>
            <a:r>
              <a:rPr lang="en-US" sz="2800" dirty="0"/>
              <a:t> </a:t>
            </a:r>
            <a:r>
              <a:rPr lang="en-US" sz="2800" dirty="0" err="1"/>
              <a:t>njim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oslobodite</a:t>
            </a:r>
            <a:r>
              <a:rPr lang="en-US" sz="2800" dirty="0"/>
              <a:t> </a:t>
            </a:r>
            <a:r>
              <a:rPr lang="en-US" sz="2800" dirty="0" err="1"/>
              <a:t>ga</a:t>
            </a:r>
            <a:r>
              <a:rPr lang="en-US" sz="2800" dirty="0"/>
              <a:t> </a:t>
            </a:r>
            <a:r>
              <a:rPr lang="en-US" sz="2800" dirty="0" err="1"/>
              <a:t>svake</a:t>
            </a:r>
            <a:r>
              <a:rPr lang="en-US" sz="2800" dirty="0"/>
              <a:t> </a:t>
            </a:r>
            <a:r>
              <a:rPr lang="en-US" sz="2800" dirty="0" err="1"/>
              <a:t>obveze</a:t>
            </a:r>
            <a:r>
              <a:rPr lang="en-US" sz="2800" dirty="0"/>
              <a:t>. </a:t>
            </a:r>
            <a:endParaRPr lang="hr-HR" sz="2800" dirty="0"/>
          </a:p>
          <a:p>
            <a:endParaRPr lang="hr-HR" sz="2800" dirty="0"/>
          </a:p>
        </p:txBody>
      </p:sp>
      <p:sp>
        <p:nvSpPr>
          <p:cNvPr id="5" name="TekstniOkvir 4"/>
          <p:cNvSpPr txBox="1"/>
          <p:nvPr/>
        </p:nvSpPr>
        <p:spPr>
          <a:xfrm>
            <a:off x="857224" y="5500702"/>
            <a:ext cx="728667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 err="1"/>
              <a:t>Svađajte</a:t>
            </a:r>
            <a:r>
              <a:rPr lang="en-US" sz="2800" dirty="0"/>
              <a:t> se </a:t>
            </a:r>
            <a:r>
              <a:rPr lang="en-US" sz="2800" dirty="0" err="1"/>
              <a:t>stalno</a:t>
            </a:r>
            <a:r>
              <a:rPr lang="en-US" sz="2800" dirty="0"/>
              <a:t> </a:t>
            </a:r>
            <a:r>
              <a:rPr lang="en-US" sz="2800" dirty="0" err="1"/>
              <a:t>pred</a:t>
            </a:r>
            <a:r>
              <a:rPr lang="en-US" sz="2800" dirty="0"/>
              <a:t> </a:t>
            </a:r>
            <a:r>
              <a:rPr lang="en-US" sz="2800" dirty="0" err="1"/>
              <a:t>njim</a:t>
            </a:r>
            <a:r>
              <a:rPr lang="en-US" sz="2800" dirty="0"/>
              <a:t>  pa se </a:t>
            </a:r>
            <a:r>
              <a:rPr lang="en-US" sz="2800" dirty="0" err="1"/>
              <a:t>neće</a:t>
            </a:r>
            <a:r>
              <a:rPr lang="en-US" sz="2800" dirty="0"/>
              <a:t> </a:t>
            </a:r>
            <a:r>
              <a:rPr lang="en-US" sz="2800" dirty="0" err="1"/>
              <a:t>začuditi</a:t>
            </a:r>
            <a:r>
              <a:rPr lang="en-US" sz="2800" dirty="0"/>
              <a:t> </a:t>
            </a:r>
            <a:r>
              <a:rPr lang="en-US" sz="2800" dirty="0" err="1"/>
              <a:t>da</a:t>
            </a:r>
            <a:r>
              <a:rPr lang="en-US" sz="2800" dirty="0"/>
              <a:t> se </a:t>
            </a:r>
            <a:r>
              <a:rPr lang="en-US" sz="2800" dirty="0" err="1"/>
              <a:t>bilo</a:t>
            </a:r>
            <a:r>
              <a:rPr lang="en-US" sz="2800" dirty="0"/>
              <a:t> </a:t>
            </a:r>
            <a:r>
              <a:rPr lang="en-US" sz="2800" dirty="0" err="1"/>
              <a:t>što</a:t>
            </a:r>
            <a:r>
              <a:rPr lang="en-US" sz="2800" dirty="0"/>
              <a:t> </a:t>
            </a:r>
            <a:r>
              <a:rPr lang="en-US" sz="2800" dirty="0" err="1"/>
              <a:t>dogodi</a:t>
            </a:r>
            <a:r>
              <a:rPr lang="en-US" sz="2800" dirty="0"/>
              <a:t> u </a:t>
            </a:r>
            <a:r>
              <a:rPr lang="en-US" sz="2800" dirty="0" err="1"/>
              <a:t>obitelji</a:t>
            </a:r>
            <a:r>
              <a:rPr lang="en-US" sz="2800" dirty="0"/>
              <a:t>.</a:t>
            </a:r>
            <a:endParaRPr lang="hr-HR" sz="2800" dirty="0"/>
          </a:p>
          <a:p>
            <a:endParaRPr lang="hr-HR" dirty="0"/>
          </a:p>
        </p:txBody>
      </p:sp>
      <p:pic>
        <p:nvPicPr>
          <p:cNvPr id="6" name="Slika 5" descr="a-woman-showing-frustration-at-her-computer-~-pgi03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2066" y="2786058"/>
            <a:ext cx="2857500" cy="2581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1000100" y="357167"/>
            <a:ext cx="721523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 err="1"/>
              <a:t>Dajte</a:t>
            </a:r>
            <a:r>
              <a:rPr lang="en-US" sz="2800" dirty="0"/>
              <a:t> mu </a:t>
            </a:r>
            <a:r>
              <a:rPr lang="en-US" sz="2800" dirty="0" err="1"/>
              <a:t>novac</a:t>
            </a:r>
            <a:r>
              <a:rPr lang="en-US" sz="2800" dirty="0"/>
              <a:t> </a:t>
            </a:r>
            <a:r>
              <a:rPr lang="en-US" sz="2800" dirty="0" err="1"/>
              <a:t>kada</a:t>
            </a:r>
            <a:r>
              <a:rPr lang="en-US" sz="2800" dirty="0"/>
              <a:t> </a:t>
            </a:r>
            <a:r>
              <a:rPr lang="en-US" sz="2800" dirty="0" err="1"/>
              <a:t>ga</a:t>
            </a:r>
            <a:r>
              <a:rPr lang="en-US" sz="2800" dirty="0"/>
              <a:t> god </a:t>
            </a:r>
            <a:r>
              <a:rPr lang="en-US" sz="2800" dirty="0" err="1"/>
              <a:t>zatraži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neka</a:t>
            </a:r>
            <a:r>
              <a:rPr lang="en-US" sz="2800" dirty="0"/>
              <a:t> </a:t>
            </a:r>
            <a:r>
              <a:rPr lang="en-US" sz="2800" dirty="0" err="1"/>
              <a:t>ga</a:t>
            </a:r>
            <a:r>
              <a:rPr lang="en-US" sz="2800" dirty="0"/>
              <a:t> </a:t>
            </a:r>
            <a:r>
              <a:rPr lang="en-US" sz="2800" dirty="0" err="1"/>
              <a:t>troši</a:t>
            </a:r>
            <a:r>
              <a:rPr lang="en-US" sz="2800" dirty="0"/>
              <a:t> </a:t>
            </a:r>
            <a:r>
              <a:rPr lang="en-US" sz="2800" dirty="0" err="1"/>
              <a:t>kako</a:t>
            </a:r>
            <a:r>
              <a:rPr lang="en-US" sz="2800" dirty="0"/>
              <a:t> </a:t>
            </a:r>
            <a:r>
              <a:rPr lang="en-US" sz="2800" dirty="0" err="1"/>
              <a:t>hoće</a:t>
            </a:r>
            <a:r>
              <a:rPr lang="en-US" sz="2800" dirty="0"/>
              <a:t>. </a:t>
            </a:r>
            <a:r>
              <a:rPr lang="en-US" sz="2800" dirty="0" err="1"/>
              <a:t>Kad</a:t>
            </a:r>
            <a:r>
              <a:rPr lang="en-US" sz="2800" dirty="0"/>
              <a:t> </a:t>
            </a:r>
            <a:r>
              <a:rPr lang="en-US" sz="2800" dirty="0" err="1"/>
              <a:t>ste</a:t>
            </a:r>
            <a:r>
              <a:rPr lang="en-US" sz="2800" dirty="0"/>
              <a:t> Vi </a:t>
            </a:r>
            <a:r>
              <a:rPr lang="en-US" sz="2800" dirty="0" err="1"/>
              <a:t>patili</a:t>
            </a:r>
            <a:r>
              <a:rPr lang="en-US" sz="2800" dirty="0"/>
              <a:t>, </a:t>
            </a:r>
            <a:r>
              <a:rPr lang="en-US" sz="2800" dirty="0" err="1"/>
              <a:t>neka</a:t>
            </a:r>
            <a:r>
              <a:rPr lang="en-US" sz="2800" dirty="0"/>
              <a:t> ne </a:t>
            </a:r>
            <a:r>
              <a:rPr lang="en-US" sz="2800" dirty="0" err="1"/>
              <a:t>pati</a:t>
            </a:r>
            <a:r>
              <a:rPr lang="en-US" sz="2800" dirty="0"/>
              <a:t> </a:t>
            </a:r>
            <a:r>
              <a:rPr lang="en-US" sz="2800" dirty="0" err="1"/>
              <a:t>Vaša</a:t>
            </a:r>
            <a:r>
              <a:rPr lang="en-US" sz="2800" dirty="0"/>
              <a:t> </a:t>
            </a:r>
            <a:r>
              <a:rPr lang="en-US" sz="2800" dirty="0" err="1"/>
              <a:t>maza</a:t>
            </a:r>
            <a:r>
              <a:rPr lang="en-US" sz="2800" dirty="0"/>
              <a:t>! </a:t>
            </a:r>
            <a:endParaRPr lang="hr-HR" sz="2800" dirty="0"/>
          </a:p>
          <a:p>
            <a:endParaRPr lang="hr-HR" dirty="0"/>
          </a:p>
        </p:txBody>
      </p:sp>
      <p:pic>
        <p:nvPicPr>
          <p:cNvPr id="18434" name="Picture 2" descr="C:\Documents and Settings\Korisnik\Local Settings\Temporary Internet Files\Content.IE5\3LYA2AZZ\MCj0439847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1928802"/>
            <a:ext cx="3035314" cy="2651139"/>
          </a:xfrm>
          <a:prstGeom prst="rect">
            <a:avLst/>
          </a:prstGeom>
          <a:noFill/>
        </p:spPr>
      </p:pic>
      <p:sp>
        <p:nvSpPr>
          <p:cNvPr id="4" name="TekstniOkvir 3"/>
          <p:cNvSpPr txBox="1"/>
          <p:nvPr/>
        </p:nvSpPr>
        <p:spPr>
          <a:xfrm>
            <a:off x="571472" y="4786322"/>
            <a:ext cx="785818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 err="1" smtClean="0"/>
              <a:t>Kad</a:t>
            </a:r>
            <a:r>
              <a:rPr lang="en-US" sz="2800" dirty="0" smtClean="0"/>
              <a:t> </a:t>
            </a:r>
            <a:r>
              <a:rPr lang="en-US" sz="2800" dirty="0" err="1" smtClean="0"/>
              <a:t>upadne</a:t>
            </a:r>
            <a:r>
              <a:rPr lang="en-US" sz="2800" dirty="0" smtClean="0"/>
              <a:t> u </a:t>
            </a:r>
            <a:r>
              <a:rPr lang="en-US" sz="2800" dirty="0" err="1" smtClean="0"/>
              <a:t>kakve</a:t>
            </a:r>
            <a:r>
              <a:rPr lang="en-US" sz="2800" dirty="0" smtClean="0"/>
              <a:t> </a:t>
            </a:r>
            <a:r>
              <a:rPr lang="en-US" sz="2800" dirty="0" err="1" smtClean="0"/>
              <a:t>neprilike</a:t>
            </a:r>
            <a:r>
              <a:rPr lang="en-US" sz="2800" dirty="0" smtClean="0"/>
              <a:t>, recite </a:t>
            </a:r>
            <a:r>
              <a:rPr lang="en-US" sz="2800" dirty="0" err="1" smtClean="0"/>
              <a:t>da</a:t>
            </a:r>
            <a:r>
              <a:rPr lang="en-US" sz="2800" dirty="0" smtClean="0"/>
              <a:t> </a:t>
            </a:r>
            <a:r>
              <a:rPr lang="en-US" sz="2800" dirty="0" err="1" smtClean="0"/>
              <a:t>ste</a:t>
            </a:r>
            <a:r>
              <a:rPr lang="en-US" sz="2800" dirty="0" smtClean="0"/>
              <a:t> Vi </a:t>
            </a:r>
            <a:r>
              <a:rPr lang="en-US" sz="2800" dirty="0" err="1" smtClean="0"/>
              <a:t>krivi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tako</a:t>
            </a:r>
            <a:r>
              <a:rPr lang="en-US" sz="2800" dirty="0" smtClean="0"/>
              <a:t> </a:t>
            </a:r>
            <a:r>
              <a:rPr lang="en-US" sz="2800" dirty="0" err="1" smtClean="0"/>
              <a:t>ćete</a:t>
            </a:r>
            <a:r>
              <a:rPr lang="en-US" sz="2800" dirty="0" smtClean="0"/>
              <a:t> </a:t>
            </a:r>
            <a:r>
              <a:rPr lang="en-US" sz="2800" dirty="0" err="1" smtClean="0"/>
              <a:t>ga</a:t>
            </a:r>
            <a:r>
              <a:rPr lang="en-US" sz="2800" dirty="0" smtClean="0"/>
              <a:t> </a:t>
            </a:r>
            <a:r>
              <a:rPr lang="en-US" sz="2800" dirty="0" err="1" smtClean="0"/>
              <a:t>osloboditi</a:t>
            </a:r>
            <a:r>
              <a:rPr lang="en-US" sz="2800" dirty="0" smtClean="0"/>
              <a:t> </a:t>
            </a:r>
            <a:r>
              <a:rPr lang="en-US" sz="2800" dirty="0" err="1" smtClean="0"/>
              <a:t>svake</a:t>
            </a:r>
            <a:r>
              <a:rPr lang="en-US" sz="2800" dirty="0" smtClean="0"/>
              <a:t> </a:t>
            </a:r>
            <a:r>
              <a:rPr lang="en-US" sz="2800" dirty="0" err="1" smtClean="0"/>
              <a:t>odgovornosti</a:t>
            </a:r>
            <a:r>
              <a:rPr lang="en-US" sz="2800" dirty="0" smtClean="0"/>
              <a:t>.</a:t>
            </a:r>
            <a:endParaRPr lang="hr-HR" sz="2800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214282" y="714356"/>
            <a:ext cx="792961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 err="1"/>
              <a:t>Ispunite</a:t>
            </a:r>
            <a:r>
              <a:rPr lang="en-US" sz="2800" dirty="0"/>
              <a:t> mu </a:t>
            </a:r>
            <a:r>
              <a:rPr lang="en-US" sz="2800" dirty="0" err="1"/>
              <a:t>svaku</a:t>
            </a:r>
            <a:r>
              <a:rPr lang="en-US" sz="2800" dirty="0"/>
              <a:t> </a:t>
            </a:r>
            <a:r>
              <a:rPr lang="en-US" sz="2800" dirty="0" err="1"/>
              <a:t>želju</a:t>
            </a:r>
            <a:r>
              <a:rPr lang="en-US" sz="2800" dirty="0"/>
              <a:t> </a:t>
            </a:r>
            <a:r>
              <a:rPr lang="en-US" sz="2800" dirty="0" err="1"/>
              <a:t>kad</a:t>
            </a:r>
            <a:r>
              <a:rPr lang="en-US" sz="2800" dirty="0"/>
              <a:t> se </a:t>
            </a:r>
            <a:r>
              <a:rPr lang="en-US" sz="2800" dirty="0" err="1" smtClean="0"/>
              <a:t>radi</a:t>
            </a:r>
            <a:endParaRPr lang="hr-HR" sz="2800" dirty="0" smtClean="0"/>
          </a:p>
          <a:p>
            <a:pPr lvl="0"/>
            <a:r>
              <a:rPr lang="en-US" sz="2800" dirty="0" smtClean="0"/>
              <a:t> </a:t>
            </a:r>
            <a:r>
              <a:rPr lang="en-US" sz="2800" dirty="0"/>
              <a:t>o </a:t>
            </a:r>
            <a:r>
              <a:rPr lang="en-US" sz="2800" dirty="0" err="1"/>
              <a:t>jelu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piću</a:t>
            </a:r>
            <a:r>
              <a:rPr lang="en-US" sz="2800" dirty="0"/>
              <a:t>. </a:t>
            </a:r>
            <a:endParaRPr lang="hr-HR" sz="2800" dirty="0"/>
          </a:p>
          <a:p>
            <a:endParaRPr lang="hr-HR" sz="2800" dirty="0"/>
          </a:p>
        </p:txBody>
      </p:sp>
      <p:sp>
        <p:nvSpPr>
          <p:cNvPr id="3" name="TekstniOkvir 2"/>
          <p:cNvSpPr txBox="1"/>
          <p:nvPr/>
        </p:nvSpPr>
        <p:spPr>
          <a:xfrm>
            <a:off x="500034" y="2500306"/>
            <a:ext cx="764386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 err="1"/>
              <a:t>Uvijek</a:t>
            </a:r>
            <a:r>
              <a:rPr lang="en-US" sz="2800" dirty="0"/>
              <a:t> </a:t>
            </a:r>
            <a:r>
              <a:rPr lang="en-US" sz="2800" dirty="0" err="1"/>
              <a:t>budite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njegovoj</a:t>
            </a:r>
            <a:r>
              <a:rPr lang="en-US" sz="2800" dirty="0"/>
              <a:t> </a:t>
            </a:r>
            <a:r>
              <a:rPr lang="en-US" sz="2800" dirty="0" err="1"/>
              <a:t>strani</a:t>
            </a:r>
            <a:r>
              <a:rPr lang="en-US" sz="2800" dirty="0"/>
              <a:t> </a:t>
            </a:r>
            <a:r>
              <a:rPr lang="en-US" sz="2800" dirty="0" err="1"/>
              <a:t>kad</a:t>
            </a:r>
            <a:r>
              <a:rPr lang="en-US" sz="2800" dirty="0"/>
              <a:t> </a:t>
            </a:r>
            <a:r>
              <a:rPr lang="en-US" sz="2800" dirty="0" err="1"/>
              <a:t>ga</a:t>
            </a:r>
            <a:r>
              <a:rPr lang="en-US" sz="2800" dirty="0"/>
              <a:t> </a:t>
            </a:r>
            <a:r>
              <a:rPr lang="en-US" sz="2800" dirty="0" err="1"/>
              <a:t>netko</a:t>
            </a:r>
            <a:r>
              <a:rPr lang="en-US" sz="2800" dirty="0"/>
              <a:t> </a:t>
            </a:r>
            <a:r>
              <a:rPr lang="en-US" sz="2800" dirty="0" err="1"/>
              <a:t>napadne</a:t>
            </a:r>
            <a:r>
              <a:rPr lang="en-US" sz="2800" dirty="0"/>
              <a:t>: </a:t>
            </a:r>
            <a:r>
              <a:rPr lang="en-US" sz="2800" dirty="0" err="1"/>
              <a:t>učitelj</a:t>
            </a:r>
            <a:r>
              <a:rPr lang="en-US" sz="2800" dirty="0"/>
              <a:t>, </a:t>
            </a:r>
            <a:r>
              <a:rPr lang="en-US" sz="2800" dirty="0" err="1"/>
              <a:t>profesor</a:t>
            </a:r>
            <a:r>
              <a:rPr lang="en-US" sz="2800" dirty="0"/>
              <a:t>, </a:t>
            </a:r>
            <a:r>
              <a:rPr lang="en-US" sz="2800" dirty="0" err="1"/>
              <a:t>vjeroučitelj</a:t>
            </a:r>
            <a:r>
              <a:rPr lang="en-US" sz="2800" dirty="0"/>
              <a:t>, </a:t>
            </a:r>
            <a:r>
              <a:rPr lang="en-US" sz="2800" dirty="0" err="1"/>
              <a:t>susjed</a:t>
            </a:r>
            <a:r>
              <a:rPr lang="en-US" sz="2800" dirty="0"/>
              <a:t>... </a:t>
            </a:r>
            <a:r>
              <a:rPr lang="en-US" sz="2800" dirty="0" err="1"/>
              <a:t>tada</a:t>
            </a:r>
            <a:r>
              <a:rPr lang="en-US" sz="2800" dirty="0"/>
              <a:t> </a:t>
            </a:r>
            <a:r>
              <a:rPr lang="en-US" sz="2800" dirty="0" err="1"/>
              <a:t>ćete</a:t>
            </a:r>
            <a:r>
              <a:rPr lang="en-US" sz="2800" dirty="0"/>
              <a:t> </a:t>
            </a:r>
            <a:r>
              <a:rPr lang="en-US" sz="2800" dirty="0" err="1"/>
              <a:t>ga</a:t>
            </a:r>
            <a:r>
              <a:rPr lang="en-US" sz="2800" dirty="0"/>
              <a:t> </a:t>
            </a:r>
            <a:r>
              <a:rPr lang="en-US" sz="2800" dirty="0" err="1"/>
              <a:t>odgojiti</a:t>
            </a:r>
            <a:r>
              <a:rPr lang="en-US" sz="2800" dirty="0"/>
              <a:t> u </a:t>
            </a:r>
            <a:r>
              <a:rPr lang="en-US" sz="2800" dirty="0" err="1"/>
              <a:t>uvjerenju</a:t>
            </a:r>
            <a:r>
              <a:rPr lang="en-US" sz="2800" dirty="0"/>
              <a:t> </a:t>
            </a:r>
            <a:r>
              <a:rPr lang="en-US" sz="2800" dirty="0" err="1"/>
              <a:t>da</a:t>
            </a:r>
            <a:r>
              <a:rPr lang="en-US" sz="2800" dirty="0"/>
              <a:t> </a:t>
            </a:r>
            <a:r>
              <a:rPr lang="en-US" sz="2800" dirty="0" err="1"/>
              <a:t>nikada</a:t>
            </a:r>
            <a:r>
              <a:rPr lang="en-US" sz="2800" dirty="0"/>
              <a:t> ne </a:t>
            </a:r>
            <a:r>
              <a:rPr lang="en-US" sz="2800" dirty="0" err="1"/>
              <a:t>može</a:t>
            </a:r>
            <a:r>
              <a:rPr lang="en-US" sz="2800" dirty="0"/>
              <a:t> </a:t>
            </a:r>
            <a:r>
              <a:rPr lang="en-US" sz="2800" dirty="0" err="1"/>
              <a:t>biti</a:t>
            </a:r>
            <a:r>
              <a:rPr lang="en-US" sz="2800" dirty="0"/>
              <a:t> </a:t>
            </a:r>
            <a:r>
              <a:rPr lang="en-US" sz="2800" dirty="0" err="1"/>
              <a:t>krivo</a:t>
            </a:r>
            <a:r>
              <a:rPr lang="en-US" sz="2800" dirty="0"/>
              <a:t>. </a:t>
            </a:r>
            <a:endParaRPr lang="hr-HR" sz="2800" dirty="0"/>
          </a:p>
          <a:p>
            <a:endParaRPr lang="hr-HR" dirty="0"/>
          </a:p>
        </p:txBody>
      </p:sp>
      <p:pic>
        <p:nvPicPr>
          <p:cNvPr id="19459" name="Picture 3" descr="C:\Documents and Settings\Korisnik\Local Settings\Temporary Internet Files\Content.IE5\KWKQXCN0\MCj0397614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4214818"/>
            <a:ext cx="1829714" cy="1982419"/>
          </a:xfrm>
          <a:prstGeom prst="rect">
            <a:avLst/>
          </a:prstGeom>
          <a:noFill/>
        </p:spPr>
      </p:pic>
      <p:pic>
        <p:nvPicPr>
          <p:cNvPr id="19460" name="Picture 4" descr="C:\Documents and Settings\Korisnik\Local Settings\Temporary Internet Files\Content.IE5\3R73GD7O\MCj0437555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5074" y="785794"/>
            <a:ext cx="2214578" cy="1857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500034" y="428604"/>
            <a:ext cx="785818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Ako</a:t>
            </a:r>
            <a:r>
              <a:rPr lang="en-US" sz="3200" dirty="0"/>
              <a:t> </a:t>
            </a:r>
            <a:r>
              <a:rPr lang="en-US" sz="3200" dirty="0" err="1"/>
              <a:t>učinite</a:t>
            </a:r>
            <a:r>
              <a:rPr lang="en-US" sz="3200" dirty="0"/>
              <a:t> </a:t>
            </a:r>
            <a:r>
              <a:rPr lang="hr-HR" sz="3200" dirty="0"/>
              <a:t> </a:t>
            </a:r>
            <a:r>
              <a:rPr lang="hr-HR" sz="3200" dirty="0" smtClean="0"/>
              <a:t> većinu  </a:t>
            </a:r>
            <a:r>
              <a:rPr lang="en-US" sz="3200" dirty="0" err="1" smtClean="0"/>
              <a:t>od</a:t>
            </a:r>
            <a:r>
              <a:rPr lang="en-US" sz="3200" dirty="0" smtClean="0"/>
              <a:t> </a:t>
            </a:r>
            <a:r>
              <a:rPr lang="en-US" sz="3200" dirty="0" err="1"/>
              <a:t>navedenoga</a:t>
            </a:r>
            <a:r>
              <a:rPr lang="en-US" sz="3200" dirty="0"/>
              <a:t>, </a:t>
            </a:r>
            <a:r>
              <a:rPr lang="en-US" sz="3200" dirty="0" err="1"/>
              <a:t>budite</a:t>
            </a:r>
            <a:r>
              <a:rPr lang="en-US" sz="3200" dirty="0"/>
              <a:t> </a:t>
            </a:r>
            <a:r>
              <a:rPr lang="en-US" sz="3200" dirty="0" err="1"/>
              <a:t>zadovoljni</a:t>
            </a:r>
            <a:r>
              <a:rPr lang="en-US" sz="3200" dirty="0"/>
              <a:t>, </a:t>
            </a:r>
            <a:r>
              <a:rPr lang="en-US" sz="3200" dirty="0" err="1"/>
              <a:t>postigli</a:t>
            </a:r>
            <a:r>
              <a:rPr lang="en-US" sz="3200" dirty="0"/>
              <a:t> </a:t>
            </a:r>
            <a:r>
              <a:rPr lang="en-US" sz="3200" dirty="0" err="1"/>
              <a:t>ste</a:t>
            </a:r>
            <a:r>
              <a:rPr lang="en-US" sz="3200" dirty="0"/>
              <a:t> </a:t>
            </a:r>
            <a:r>
              <a:rPr lang="en-US" sz="3200" dirty="0" err="1"/>
              <a:t>Vaš</a:t>
            </a:r>
            <a:r>
              <a:rPr lang="en-US" sz="3200" dirty="0"/>
              <a:t> </a:t>
            </a:r>
            <a:r>
              <a:rPr lang="en-US" sz="3200" dirty="0" err="1"/>
              <a:t>cilj</a:t>
            </a:r>
            <a:r>
              <a:rPr lang="en-US" sz="3200" dirty="0"/>
              <a:t>. </a:t>
            </a:r>
            <a:endParaRPr lang="hr-HR" sz="3200" dirty="0" smtClean="0"/>
          </a:p>
          <a:p>
            <a:endParaRPr lang="hr-HR" sz="3200" b="1" dirty="0" smtClean="0"/>
          </a:p>
          <a:p>
            <a:r>
              <a:rPr lang="en-US" sz="4000" b="1" dirty="0" err="1" smtClean="0"/>
              <a:t>Upropastili</a:t>
            </a:r>
            <a:r>
              <a:rPr lang="en-US" sz="4000" b="1" dirty="0" smtClean="0"/>
              <a:t> </a:t>
            </a:r>
            <a:r>
              <a:rPr lang="en-US" sz="4000" b="1" dirty="0" err="1"/>
              <a:t>ste</a:t>
            </a:r>
            <a:r>
              <a:rPr lang="en-US" sz="4000" b="1" dirty="0"/>
              <a:t> </a:t>
            </a:r>
            <a:r>
              <a:rPr lang="en-US" sz="4000" b="1" dirty="0" err="1"/>
              <a:t>Vaše</a:t>
            </a:r>
            <a:r>
              <a:rPr lang="en-US" sz="4000" b="1" dirty="0"/>
              <a:t> </a:t>
            </a:r>
            <a:r>
              <a:rPr lang="en-US" sz="4000" b="1" dirty="0" err="1"/>
              <a:t>dijete</a:t>
            </a:r>
            <a:r>
              <a:rPr lang="en-US" sz="4000" b="1" dirty="0"/>
              <a:t>!?</a:t>
            </a:r>
            <a:endParaRPr lang="hr-HR" sz="4000" b="1" dirty="0"/>
          </a:p>
          <a:p>
            <a:endParaRPr lang="hr-HR" dirty="0"/>
          </a:p>
        </p:txBody>
      </p:sp>
      <p:pic>
        <p:nvPicPr>
          <p:cNvPr id="20482" name="Picture 2" descr="C:\Documents and Settings\Korisnik\Local Settings\Temporary Internet Files\Content.IE5\3LYA2AZZ\MCj044156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2544762"/>
            <a:ext cx="3197241" cy="29559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Documents and Settings\Korisnik\Local Settings\Temporary Internet Files\Content.IE5\C31IJC8R\MCj0438253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928670"/>
            <a:ext cx="5143536" cy="40719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Custom 1">
      <a:dk1>
        <a:srgbClr val="FFFFFF"/>
      </a:dk1>
      <a:lt1>
        <a:srgbClr val="76923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</TotalTime>
  <Words>179</Words>
  <Application>Microsoft Office PowerPoint</Application>
  <PresentationFormat>Prikaz na zaslonu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Oriel</vt:lpstr>
      <vt:lpstr>KAKO UPROPASTITI SVOJE DIJETE</vt:lpstr>
      <vt:lpstr>Roditelji, ako želite upropastiti svoje dijete:  </vt:lpstr>
      <vt:lpstr>Slajd 3</vt:lpstr>
      <vt:lpstr>Slajd 4</vt:lpstr>
      <vt:lpstr>Slajd 5</vt:lpstr>
      <vt:lpstr>Slajd 6</vt:lpstr>
      <vt:lpstr>Slajd 7</vt:lpstr>
      <vt:lpstr>Slajd 8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KAKO UPROPASTITI SVOJE DIJETE</dc:title>
  <dc:creator>Alda</dc:creator>
  <cp:lastModifiedBy>korisnik</cp:lastModifiedBy>
  <cp:revision>5</cp:revision>
  <dcterms:created xsi:type="dcterms:W3CDTF">2009-10-21T10:16:36Z</dcterms:created>
  <dcterms:modified xsi:type="dcterms:W3CDTF">2012-10-23T07:35:22Z</dcterms:modified>
</cp:coreProperties>
</file>