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5"/>
  </p:notesMasterIdLst>
  <p:sldIdLst>
    <p:sldId id="272" r:id="rId5"/>
    <p:sldId id="283" r:id="rId6"/>
    <p:sldId id="268" r:id="rId7"/>
    <p:sldId id="279" r:id="rId8"/>
    <p:sldId id="286" r:id="rId9"/>
    <p:sldId id="284" r:id="rId10"/>
    <p:sldId id="285" r:id="rId11"/>
    <p:sldId id="288" r:id="rId12"/>
    <p:sldId id="287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E7DE0-3117-0335-2968-C8EC7FBC4FEE}" v="774" dt="2024-03-27T17:57:29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598" autoAdjust="0"/>
  </p:normalViewPr>
  <p:slideViewPr>
    <p:cSldViewPr snapToGrid="0">
      <p:cViewPr varScale="1">
        <p:scale>
          <a:sx n="69" d="100"/>
          <a:sy n="69" d="100"/>
        </p:scale>
        <p:origin x="342" y="72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a Rupe" userId="S::isabela.rupe@skole.hr::ac5f75cc-4948-414a-b547-2cc6a10958f6" providerId="AD" clId="Web-{BC4E7DE0-3117-0335-2968-C8EC7FBC4FEE}"/>
    <pc:docChg chg="addSld delSld modSld sldOrd">
      <pc:chgData name="Isabela Rupe" userId="S::isabela.rupe@skole.hr::ac5f75cc-4948-414a-b547-2cc6a10958f6" providerId="AD" clId="Web-{BC4E7DE0-3117-0335-2968-C8EC7FBC4FEE}" dt="2024-03-27T17:57:29.401" v="747" actId="1076"/>
      <pc:docMkLst>
        <pc:docMk/>
      </pc:docMkLst>
      <pc:sldChg chg="del">
        <pc:chgData name="Isabela Rupe" userId="S::isabela.rupe@skole.hr::ac5f75cc-4948-414a-b547-2cc6a10958f6" providerId="AD" clId="Web-{BC4E7DE0-3117-0335-2968-C8EC7FBC4FEE}" dt="2024-03-27T17:17:08.181" v="429"/>
        <pc:sldMkLst>
          <pc:docMk/>
          <pc:sldMk cId="477183642" sldId="261"/>
        </pc:sldMkLst>
      </pc:sldChg>
      <pc:sldChg chg="del">
        <pc:chgData name="Isabela Rupe" userId="S::isabela.rupe@skole.hr::ac5f75cc-4948-414a-b547-2cc6a10958f6" providerId="AD" clId="Web-{BC4E7DE0-3117-0335-2968-C8EC7FBC4FEE}" dt="2024-03-27T17:17:09.838" v="430"/>
        <pc:sldMkLst>
          <pc:docMk/>
          <pc:sldMk cId="3281439690" sldId="262"/>
        </pc:sldMkLst>
      </pc:sldChg>
      <pc:sldChg chg="del">
        <pc:chgData name="Isabela Rupe" userId="S::isabela.rupe@skole.hr::ac5f75cc-4948-414a-b547-2cc6a10958f6" providerId="AD" clId="Web-{BC4E7DE0-3117-0335-2968-C8EC7FBC4FEE}" dt="2024-03-27T17:16:53.118" v="424"/>
        <pc:sldMkLst>
          <pc:docMk/>
          <pc:sldMk cId="760201609" sldId="266"/>
        </pc:sldMkLst>
      </pc:sldChg>
      <pc:sldChg chg="del">
        <pc:chgData name="Isabela Rupe" userId="S::isabela.rupe@skole.hr::ac5f75cc-4948-414a-b547-2cc6a10958f6" providerId="AD" clId="Web-{BC4E7DE0-3117-0335-2968-C8EC7FBC4FEE}" dt="2024-03-27T17:16:50.837" v="423"/>
        <pc:sldMkLst>
          <pc:docMk/>
          <pc:sldMk cId="2942449395" sldId="267"/>
        </pc:sldMkLst>
      </pc:sldChg>
      <pc:sldChg chg="addSp delSp modSp">
        <pc:chgData name="Isabela Rupe" userId="S::isabela.rupe@skole.hr::ac5f75cc-4948-414a-b547-2cc6a10958f6" providerId="AD" clId="Web-{BC4E7DE0-3117-0335-2968-C8EC7FBC4FEE}" dt="2024-03-27T16:20:23.422" v="287" actId="14100"/>
        <pc:sldMkLst>
          <pc:docMk/>
          <pc:sldMk cId="1317231332" sldId="268"/>
        </pc:sldMkLst>
        <pc:spChg chg="mod">
          <ac:chgData name="Isabela Rupe" userId="S::isabela.rupe@skole.hr::ac5f75cc-4948-414a-b547-2cc6a10958f6" providerId="AD" clId="Web-{BC4E7DE0-3117-0335-2968-C8EC7FBC4FEE}" dt="2024-03-27T16:13:58.113" v="255" actId="20577"/>
          <ac:spMkLst>
            <pc:docMk/>
            <pc:sldMk cId="1317231332" sldId="268"/>
            <ac:spMk id="2" creationId="{9EC939E1-00A2-4A36-B095-E065A6DE0161}"/>
          </ac:spMkLst>
        </pc:spChg>
        <pc:spChg chg="del mod">
          <ac:chgData name="Isabela Rupe" userId="S::isabela.rupe@skole.hr::ac5f75cc-4948-414a-b547-2cc6a10958f6" providerId="AD" clId="Web-{BC4E7DE0-3117-0335-2968-C8EC7FBC4FEE}" dt="2024-03-27T16:14:33.286" v="259"/>
          <ac:spMkLst>
            <pc:docMk/>
            <pc:sldMk cId="1317231332" sldId="268"/>
            <ac:spMk id="3" creationId="{A3B54E3C-306E-4FC5-A69F-6423F774DAB8}"/>
          </ac:spMkLst>
        </pc:spChg>
        <pc:spChg chg="add del mod">
          <ac:chgData name="Isabela Rupe" userId="S::isabela.rupe@skole.hr::ac5f75cc-4948-414a-b547-2cc6a10958f6" providerId="AD" clId="Web-{BC4E7DE0-3117-0335-2968-C8EC7FBC4FEE}" dt="2024-03-27T16:12:32.922" v="238"/>
          <ac:spMkLst>
            <pc:docMk/>
            <pc:sldMk cId="1317231332" sldId="268"/>
            <ac:spMk id="5" creationId="{56D11EB5-6815-7B07-2EF6-F2FEF7294EEC}"/>
          </ac:spMkLst>
        </pc:spChg>
        <pc:spChg chg="add del mod">
          <ac:chgData name="Isabela Rupe" userId="S::isabela.rupe@skole.hr::ac5f75cc-4948-414a-b547-2cc6a10958f6" providerId="AD" clId="Web-{BC4E7DE0-3117-0335-2968-C8EC7FBC4FEE}" dt="2024-03-27T16:12:48.126" v="242"/>
          <ac:spMkLst>
            <pc:docMk/>
            <pc:sldMk cId="1317231332" sldId="268"/>
            <ac:spMk id="7" creationId="{F5AF4FD3-E795-8D4C-59FC-D777C87C00F7}"/>
          </ac:spMkLst>
        </pc:spChg>
        <pc:spChg chg="add del mod">
          <ac:chgData name="Isabela Rupe" userId="S::isabela.rupe@skole.hr::ac5f75cc-4948-414a-b547-2cc6a10958f6" providerId="AD" clId="Web-{BC4E7DE0-3117-0335-2968-C8EC7FBC4FEE}" dt="2024-03-27T16:12:44.907" v="241"/>
          <ac:spMkLst>
            <pc:docMk/>
            <pc:sldMk cId="1317231332" sldId="268"/>
            <ac:spMk id="10" creationId="{B82AD825-2D2B-7682-6B31-E988F1D72D5C}"/>
          </ac:spMkLst>
        </pc:spChg>
        <pc:spChg chg="add del mod">
          <ac:chgData name="Isabela Rupe" userId="S::isabela.rupe@skole.hr::ac5f75cc-4948-414a-b547-2cc6a10958f6" providerId="AD" clId="Web-{BC4E7DE0-3117-0335-2968-C8EC7FBC4FEE}" dt="2024-03-27T16:12:53.829" v="244"/>
          <ac:spMkLst>
            <pc:docMk/>
            <pc:sldMk cId="1317231332" sldId="268"/>
            <ac:spMk id="14" creationId="{91158961-281E-8FA7-720A-CAAA6F68819D}"/>
          </ac:spMkLst>
        </pc:spChg>
        <pc:picChg chg="del">
          <ac:chgData name="Isabela Rupe" userId="S::isabela.rupe@skole.hr::ac5f75cc-4948-414a-b547-2cc6a10958f6" providerId="AD" clId="Web-{BC4E7DE0-3117-0335-2968-C8EC7FBC4FEE}" dt="2024-03-27T16:12:51.001" v="243"/>
          <ac:picMkLst>
            <pc:docMk/>
            <pc:sldMk cId="1317231332" sldId="268"/>
            <ac:picMk id="9" creationId="{072D25A5-89BE-44C4-B28D-DA5455752AA2}"/>
          </ac:picMkLst>
        </pc:picChg>
        <pc:picChg chg="del mod">
          <ac:chgData name="Isabela Rupe" userId="S::isabela.rupe@skole.hr::ac5f75cc-4948-414a-b547-2cc6a10958f6" providerId="AD" clId="Web-{BC4E7DE0-3117-0335-2968-C8EC7FBC4FEE}" dt="2024-03-27T16:12:36.891" v="240"/>
          <ac:picMkLst>
            <pc:docMk/>
            <pc:sldMk cId="1317231332" sldId="268"/>
            <ac:picMk id="11" creationId="{29ECE34D-620F-4312-BB89-40BCDBDB2503}"/>
          </ac:picMkLst>
        </pc:picChg>
        <pc:picChg chg="del mod">
          <ac:chgData name="Isabela Rupe" userId="S::isabela.rupe@skole.hr::ac5f75cc-4948-414a-b547-2cc6a10958f6" providerId="AD" clId="Web-{BC4E7DE0-3117-0335-2968-C8EC7FBC4FEE}" dt="2024-03-27T16:12:22.830" v="237"/>
          <ac:picMkLst>
            <pc:docMk/>
            <pc:sldMk cId="1317231332" sldId="268"/>
            <ac:picMk id="13" creationId="{5C2E09F6-794D-4CBA-A9C6-4460C18FC393}"/>
          </ac:picMkLst>
        </pc:picChg>
        <pc:picChg chg="del">
          <ac:chgData name="Isabela Rupe" userId="S::isabela.rupe@skole.hr::ac5f75cc-4948-414a-b547-2cc6a10958f6" providerId="AD" clId="Web-{BC4E7DE0-3117-0335-2968-C8EC7FBC4FEE}" dt="2024-03-27T16:12:35.016" v="239"/>
          <ac:picMkLst>
            <pc:docMk/>
            <pc:sldMk cId="1317231332" sldId="268"/>
            <ac:picMk id="15" creationId="{4A4FF327-FD26-47EF-A265-02A0BB3793C5}"/>
          </ac:picMkLst>
        </pc:picChg>
        <pc:picChg chg="add mod ord">
          <ac:chgData name="Isabela Rupe" userId="S::isabela.rupe@skole.hr::ac5f75cc-4948-414a-b547-2cc6a10958f6" providerId="AD" clId="Web-{BC4E7DE0-3117-0335-2968-C8EC7FBC4FEE}" dt="2024-03-27T16:20:23.422" v="287" actId="14100"/>
          <ac:picMkLst>
            <pc:docMk/>
            <pc:sldMk cId="1317231332" sldId="268"/>
            <ac:picMk id="16" creationId="{3725FFCA-F002-1F58-3846-E1BA6E8D1685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6:20:14.812" v="284" actId="14100"/>
          <ac:picMkLst>
            <pc:docMk/>
            <pc:sldMk cId="1317231332" sldId="268"/>
            <ac:picMk id="17" creationId="{35570EBB-F06F-2E2D-6CD1-03BE6B73ACC7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6:20:08.328" v="281" actId="1076"/>
          <ac:picMkLst>
            <pc:docMk/>
            <pc:sldMk cId="1317231332" sldId="268"/>
            <ac:picMk id="18" creationId="{8C7471A1-9F36-DC3D-9CC1-927F8DEA51C9}"/>
          </ac:picMkLst>
        </pc:picChg>
      </pc:sldChg>
      <pc:sldChg chg="del">
        <pc:chgData name="Isabela Rupe" userId="S::isabela.rupe@skole.hr::ac5f75cc-4948-414a-b547-2cc6a10958f6" providerId="AD" clId="Web-{BC4E7DE0-3117-0335-2968-C8EC7FBC4FEE}" dt="2024-03-27T17:16:48.946" v="422"/>
        <pc:sldMkLst>
          <pc:docMk/>
          <pc:sldMk cId="1903762141" sldId="269"/>
        </pc:sldMkLst>
      </pc:sldChg>
      <pc:sldChg chg="del">
        <pc:chgData name="Isabela Rupe" userId="S::isabela.rupe@skole.hr::ac5f75cc-4948-414a-b547-2cc6a10958f6" providerId="AD" clId="Web-{BC4E7DE0-3117-0335-2968-C8EC7FBC4FEE}" dt="2024-03-27T17:16:45.384" v="421"/>
        <pc:sldMkLst>
          <pc:docMk/>
          <pc:sldMk cId="1528177044" sldId="270"/>
        </pc:sldMkLst>
      </pc:sldChg>
      <pc:sldChg chg="del">
        <pc:chgData name="Isabela Rupe" userId="S::isabela.rupe@skole.hr::ac5f75cc-4948-414a-b547-2cc6a10958f6" providerId="AD" clId="Web-{BC4E7DE0-3117-0335-2968-C8EC7FBC4FEE}" dt="2024-03-27T17:16:56.868" v="425"/>
        <pc:sldMkLst>
          <pc:docMk/>
          <pc:sldMk cId="1309919285" sldId="271"/>
        </pc:sldMkLst>
      </pc:sldChg>
      <pc:sldChg chg="addSp delSp modSp">
        <pc:chgData name="Isabela Rupe" userId="S::isabela.rupe@skole.hr::ac5f75cc-4948-414a-b547-2cc6a10958f6" providerId="AD" clId="Web-{BC4E7DE0-3117-0335-2968-C8EC7FBC4FEE}" dt="2024-03-27T16:11:46.311" v="233" actId="1076"/>
        <pc:sldMkLst>
          <pc:docMk/>
          <pc:sldMk cId="1057612404" sldId="272"/>
        </pc:sldMkLst>
        <pc:spChg chg="add del mod">
          <ac:chgData name="Isabela Rupe" userId="S::isabela.rupe@skole.hr::ac5f75cc-4948-414a-b547-2cc6a10958f6" providerId="AD" clId="Web-{BC4E7DE0-3117-0335-2968-C8EC7FBC4FEE}" dt="2024-03-27T16:08:20.508" v="173"/>
          <ac:spMkLst>
            <pc:docMk/>
            <pc:sldMk cId="1057612404" sldId="272"/>
            <ac:spMk id="3" creationId="{938BD8BF-0E58-150D-5A1D-AB38A1FDE998}"/>
          </ac:spMkLst>
        </pc:spChg>
        <pc:spChg chg="mod">
          <ac:chgData name="Isabela Rupe" userId="S::isabela.rupe@skole.hr::ac5f75cc-4948-414a-b547-2cc6a10958f6" providerId="AD" clId="Web-{BC4E7DE0-3117-0335-2968-C8EC7FBC4FEE}" dt="2024-03-27T16:04:05.609" v="32" actId="1076"/>
          <ac:spMkLst>
            <pc:docMk/>
            <pc:sldMk cId="1057612404" sldId="272"/>
            <ac:spMk id="4" creationId="{365A3385-7A97-4B91-90E4-313A5F6486BE}"/>
          </ac:spMkLst>
        </pc:spChg>
        <pc:spChg chg="del mod">
          <ac:chgData name="Isabela Rupe" userId="S::isabela.rupe@skole.hr::ac5f75cc-4948-414a-b547-2cc6a10958f6" providerId="AD" clId="Web-{BC4E7DE0-3117-0335-2968-C8EC7FBC4FEE}" dt="2024-03-27T16:07:49.538" v="65"/>
          <ac:spMkLst>
            <pc:docMk/>
            <pc:sldMk cId="1057612404" sldId="272"/>
            <ac:spMk id="5" creationId="{6D600243-42CA-42D2-A56A-C6924D272A5B}"/>
          </ac:spMkLst>
        </pc:spChg>
        <pc:spChg chg="add mod">
          <ac:chgData name="Isabela Rupe" userId="S::isabela.rupe@skole.hr::ac5f75cc-4948-414a-b547-2cc6a10958f6" providerId="AD" clId="Web-{BC4E7DE0-3117-0335-2968-C8EC7FBC4FEE}" dt="2024-03-27T16:11:46.311" v="233" actId="1076"/>
          <ac:spMkLst>
            <pc:docMk/>
            <pc:sldMk cId="1057612404" sldId="272"/>
            <ac:spMk id="7" creationId="{EFE4F427-2F5E-2E91-7313-44EF5693210A}"/>
          </ac:spMkLst>
        </pc:spChg>
        <pc:spChg chg="add">
          <ac:chgData name="Isabela Rupe" userId="S::isabela.rupe@skole.hr::ac5f75cc-4948-414a-b547-2cc6a10958f6" providerId="AD" clId="Web-{BC4E7DE0-3117-0335-2968-C8EC7FBC4FEE}" dt="2024-03-27T16:02:12.949" v="7"/>
          <ac:spMkLst>
            <pc:docMk/>
            <pc:sldMk cId="1057612404" sldId="272"/>
            <ac:spMk id="13" creationId="{1E679A24-160E-440A-9984-8923BC4B8DD8}"/>
          </ac:spMkLst>
        </pc:spChg>
        <pc:spChg chg="add">
          <ac:chgData name="Isabela Rupe" userId="S::isabela.rupe@skole.hr::ac5f75cc-4948-414a-b547-2cc6a10958f6" providerId="AD" clId="Web-{BC4E7DE0-3117-0335-2968-C8EC7FBC4FEE}" dt="2024-03-27T16:02:12.949" v="7"/>
          <ac:spMkLst>
            <pc:docMk/>
            <pc:sldMk cId="1057612404" sldId="272"/>
            <ac:spMk id="15" creationId="{DEB38159-65C7-468B-8AAC-0CB079B54F3E}"/>
          </ac:spMkLst>
        </pc:spChg>
        <pc:spChg chg="add">
          <ac:chgData name="Isabela Rupe" userId="S::isabela.rupe@skole.hr::ac5f75cc-4948-414a-b547-2cc6a10958f6" providerId="AD" clId="Web-{BC4E7DE0-3117-0335-2968-C8EC7FBC4FEE}" dt="2024-03-27T16:02:12.949" v="7"/>
          <ac:spMkLst>
            <pc:docMk/>
            <pc:sldMk cId="1057612404" sldId="272"/>
            <ac:spMk id="17" creationId="{81860391-4D9A-4FC7-8F13-F485880B6EE6}"/>
          </ac:spMkLst>
        </pc:spChg>
        <pc:picChg chg="mod ord">
          <ac:chgData name="Isabela Rupe" userId="S::isabela.rupe@skole.hr::ac5f75cc-4948-414a-b547-2cc6a10958f6" providerId="AD" clId="Web-{BC4E7DE0-3117-0335-2968-C8EC7FBC4FEE}" dt="2024-03-27T16:09:46.604" v="195" actId="1076"/>
          <ac:picMkLst>
            <pc:docMk/>
            <pc:sldMk cId="1057612404" sldId="272"/>
            <ac:picMk id="8" creationId="{E012FD38-BCDB-4D51-8DED-F3962AB9A4C5}"/>
          </ac:picMkLst>
        </pc:picChg>
      </pc:sldChg>
      <pc:sldChg chg="del">
        <pc:chgData name="Isabela Rupe" userId="S::isabela.rupe@skole.hr::ac5f75cc-4948-414a-b547-2cc6a10958f6" providerId="AD" clId="Web-{BC4E7DE0-3117-0335-2968-C8EC7FBC4FEE}" dt="2024-03-27T17:17:02.494" v="427"/>
        <pc:sldMkLst>
          <pc:docMk/>
          <pc:sldMk cId="867436159" sldId="274"/>
        </pc:sldMkLst>
      </pc:sldChg>
      <pc:sldChg chg="del">
        <pc:chgData name="Isabela Rupe" userId="S::isabela.rupe@skole.hr::ac5f75cc-4948-414a-b547-2cc6a10958f6" providerId="AD" clId="Web-{BC4E7DE0-3117-0335-2968-C8EC7FBC4FEE}" dt="2024-03-27T17:17:04.791" v="428"/>
        <pc:sldMkLst>
          <pc:docMk/>
          <pc:sldMk cId="3358986705" sldId="275"/>
        </pc:sldMkLst>
      </pc:sldChg>
      <pc:sldChg chg="del">
        <pc:chgData name="Isabela Rupe" userId="S::isabela.rupe@skole.hr::ac5f75cc-4948-414a-b547-2cc6a10958f6" providerId="AD" clId="Web-{BC4E7DE0-3117-0335-2968-C8EC7FBC4FEE}" dt="2024-03-27T17:16:58.603" v="426"/>
        <pc:sldMkLst>
          <pc:docMk/>
          <pc:sldMk cId="3769440820" sldId="276"/>
        </pc:sldMkLst>
      </pc:sldChg>
      <pc:sldChg chg="delSp modSp new del">
        <pc:chgData name="Isabela Rupe" userId="S::isabela.rupe@skole.hr::ac5f75cc-4948-414a-b547-2cc6a10958f6" providerId="AD" clId="Web-{BC4E7DE0-3117-0335-2968-C8EC7FBC4FEE}" dt="2024-03-27T17:16:38.071" v="420"/>
        <pc:sldMkLst>
          <pc:docMk/>
          <pc:sldMk cId="852810700" sldId="277"/>
        </pc:sldMkLst>
        <pc:spChg chg="mod">
          <ac:chgData name="Isabela Rupe" userId="S::isabela.rupe@skole.hr::ac5f75cc-4948-414a-b547-2cc6a10958f6" providerId="AD" clId="Web-{BC4E7DE0-3117-0335-2968-C8EC7FBC4FEE}" dt="2024-03-27T16:30:14.895" v="288" actId="14100"/>
          <ac:spMkLst>
            <pc:docMk/>
            <pc:sldMk cId="852810700" sldId="277"/>
            <ac:spMk id="2" creationId="{3665CB41-5203-A55C-3029-288443A865CC}"/>
          </ac:spMkLst>
        </pc:spChg>
        <pc:spChg chg="del">
          <ac:chgData name="Isabela Rupe" userId="S::isabela.rupe@skole.hr::ac5f75cc-4948-414a-b547-2cc6a10958f6" providerId="AD" clId="Web-{BC4E7DE0-3117-0335-2968-C8EC7FBC4FEE}" dt="2024-03-27T16:19:28.045" v="276"/>
          <ac:spMkLst>
            <pc:docMk/>
            <pc:sldMk cId="852810700" sldId="277"/>
            <ac:spMk id="4" creationId="{85300E42-410E-8885-B3E6-9BCF5EBB0B29}"/>
          </ac:spMkLst>
        </pc:spChg>
        <pc:spChg chg="del">
          <ac:chgData name="Isabela Rupe" userId="S::isabela.rupe@skole.hr::ac5f75cc-4948-414a-b547-2cc6a10958f6" providerId="AD" clId="Web-{BC4E7DE0-3117-0335-2968-C8EC7FBC4FEE}" dt="2024-03-27T16:19:30.123" v="277"/>
          <ac:spMkLst>
            <pc:docMk/>
            <pc:sldMk cId="852810700" sldId="277"/>
            <ac:spMk id="5" creationId="{D277A9A0-66F0-749B-E63F-2DEAE3E24039}"/>
          </ac:spMkLst>
        </pc:spChg>
        <pc:spChg chg="del">
          <ac:chgData name="Isabela Rupe" userId="S::isabela.rupe@skole.hr::ac5f75cc-4948-414a-b547-2cc6a10958f6" providerId="AD" clId="Web-{BC4E7DE0-3117-0335-2968-C8EC7FBC4FEE}" dt="2024-03-27T16:19:32.280" v="278"/>
          <ac:spMkLst>
            <pc:docMk/>
            <pc:sldMk cId="852810700" sldId="277"/>
            <ac:spMk id="6" creationId="{84EEBF12-A3DD-D58C-A385-6502F4BE944F}"/>
          </ac:spMkLst>
        </pc:spChg>
        <pc:spChg chg="del">
          <ac:chgData name="Isabela Rupe" userId="S::isabela.rupe@skole.hr::ac5f75cc-4948-414a-b547-2cc6a10958f6" providerId="AD" clId="Web-{BC4E7DE0-3117-0335-2968-C8EC7FBC4FEE}" dt="2024-03-27T16:19:34.358" v="279"/>
          <ac:spMkLst>
            <pc:docMk/>
            <pc:sldMk cId="852810700" sldId="277"/>
            <ac:spMk id="7" creationId="{B5F38C92-0325-C54C-D77E-ABAEA27661F8}"/>
          </ac:spMkLst>
        </pc:spChg>
      </pc:sldChg>
      <pc:sldChg chg="new del">
        <pc:chgData name="Isabela Rupe" userId="S::isabela.rupe@skole.hr::ac5f75cc-4948-414a-b547-2cc6a10958f6" providerId="AD" clId="Web-{BC4E7DE0-3117-0335-2968-C8EC7FBC4FEE}" dt="2024-03-27T16:30:31.380" v="291"/>
        <pc:sldMkLst>
          <pc:docMk/>
          <pc:sldMk cId="621202468" sldId="278"/>
        </pc:sldMkLst>
      </pc:sldChg>
      <pc:sldChg chg="addSp delSp modSp new">
        <pc:chgData name="Isabela Rupe" userId="S::isabela.rupe@skole.hr::ac5f75cc-4948-414a-b547-2cc6a10958f6" providerId="AD" clId="Web-{BC4E7DE0-3117-0335-2968-C8EC7FBC4FEE}" dt="2024-03-27T16:34:38.108" v="313" actId="14100"/>
        <pc:sldMkLst>
          <pc:docMk/>
          <pc:sldMk cId="1993971775" sldId="279"/>
        </pc:sldMkLst>
        <pc:picChg chg="add mod">
          <ac:chgData name="Isabela Rupe" userId="S::isabela.rupe@skole.hr::ac5f75cc-4948-414a-b547-2cc6a10958f6" providerId="AD" clId="Web-{BC4E7DE0-3117-0335-2968-C8EC7FBC4FEE}" dt="2024-03-27T16:32:32.602" v="304" actId="1076"/>
          <ac:picMkLst>
            <pc:docMk/>
            <pc:sldMk cId="1993971775" sldId="279"/>
            <ac:picMk id="2" creationId="{6E0A2A1C-60C8-2BA7-AEE7-4ABF9A18F504}"/>
          </ac:picMkLst>
        </pc:picChg>
        <pc:picChg chg="add del mod">
          <ac:chgData name="Isabela Rupe" userId="S::isabela.rupe@skole.hr::ac5f75cc-4948-414a-b547-2cc6a10958f6" providerId="AD" clId="Web-{BC4E7DE0-3117-0335-2968-C8EC7FBC4FEE}" dt="2024-03-27T16:32:18.461" v="296"/>
          <ac:picMkLst>
            <pc:docMk/>
            <pc:sldMk cId="1993971775" sldId="279"/>
            <ac:picMk id="3" creationId="{B4AEF2C7-E606-C392-40A0-BB75B1D807C2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6:32:39.728" v="306" actId="1076"/>
          <ac:picMkLst>
            <pc:docMk/>
            <pc:sldMk cId="1993971775" sldId="279"/>
            <ac:picMk id="4" creationId="{636A7B49-6A1D-91A5-3187-B750C3C13D40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6:34:38.108" v="313" actId="14100"/>
          <ac:picMkLst>
            <pc:docMk/>
            <pc:sldMk cId="1993971775" sldId="279"/>
            <ac:picMk id="5" creationId="{DC7705CB-C0B1-4CA8-2FDE-04386E3C2E86}"/>
          </ac:picMkLst>
        </pc:picChg>
      </pc:sldChg>
      <pc:sldChg chg="new del ord">
        <pc:chgData name="Isabela Rupe" userId="S::isabela.rupe@skole.hr::ac5f75cc-4948-414a-b547-2cc6a10958f6" providerId="AD" clId="Web-{BC4E7DE0-3117-0335-2968-C8EC7FBC4FEE}" dt="2024-03-27T17:16:35.633" v="419"/>
        <pc:sldMkLst>
          <pc:docMk/>
          <pc:sldMk cId="1467383140" sldId="280"/>
        </pc:sldMkLst>
      </pc:sldChg>
      <pc:sldChg chg="new del">
        <pc:chgData name="Isabela Rupe" userId="S::isabela.rupe@skole.hr::ac5f75cc-4948-414a-b547-2cc6a10958f6" providerId="AD" clId="Web-{BC4E7DE0-3117-0335-2968-C8EC7FBC4FEE}" dt="2024-03-27T16:35:44.609" v="315"/>
        <pc:sldMkLst>
          <pc:docMk/>
          <pc:sldMk cId="1042613084" sldId="281"/>
        </pc:sldMkLst>
      </pc:sldChg>
      <pc:sldChg chg="addSp delSp modSp new del">
        <pc:chgData name="Isabela Rupe" userId="S::isabela.rupe@skole.hr::ac5f75cc-4948-414a-b547-2cc6a10958f6" providerId="AD" clId="Web-{BC4E7DE0-3117-0335-2968-C8EC7FBC4FEE}" dt="2024-03-27T17:16:32.696" v="418"/>
        <pc:sldMkLst>
          <pc:docMk/>
          <pc:sldMk cId="3031858944" sldId="281"/>
        </pc:sldMkLst>
        <pc:spChg chg="mod">
          <ac:chgData name="Isabela Rupe" userId="S::isabela.rupe@skole.hr::ac5f75cc-4948-414a-b547-2cc6a10958f6" providerId="AD" clId="Web-{BC4E7DE0-3117-0335-2968-C8EC7FBC4FEE}" dt="2024-03-27T16:36:14.735" v="320" actId="1076"/>
          <ac:spMkLst>
            <pc:docMk/>
            <pc:sldMk cId="3031858944" sldId="281"/>
            <ac:spMk id="2" creationId="{621CF2E8-F23A-D24B-536F-66FA3CDDF0CE}"/>
          </ac:spMkLst>
        </pc:spChg>
        <pc:spChg chg="del mod">
          <ac:chgData name="Isabela Rupe" userId="S::isabela.rupe@skole.hr::ac5f75cc-4948-414a-b547-2cc6a10958f6" providerId="AD" clId="Web-{BC4E7DE0-3117-0335-2968-C8EC7FBC4FEE}" dt="2024-03-27T17:11:29.201" v="325"/>
          <ac:spMkLst>
            <pc:docMk/>
            <pc:sldMk cId="3031858944" sldId="281"/>
            <ac:spMk id="3" creationId="{CC63431E-E046-C0F2-29BB-6C4114B6A4EE}"/>
          </ac:spMkLst>
        </pc:spChg>
        <pc:spChg chg="add mod">
          <ac:chgData name="Isabela Rupe" userId="S::isabela.rupe@skole.hr::ac5f75cc-4948-414a-b547-2cc6a10958f6" providerId="AD" clId="Web-{BC4E7DE0-3117-0335-2968-C8EC7FBC4FEE}" dt="2024-03-27T17:11:29.201" v="325"/>
          <ac:spMkLst>
            <pc:docMk/>
            <pc:sldMk cId="3031858944" sldId="281"/>
            <ac:spMk id="7" creationId="{155C0A75-E9C6-AB9D-2EF5-58E2D0D8C133}"/>
          </ac:spMkLst>
        </pc:spChg>
      </pc:sldChg>
      <pc:sldChg chg="addSp delSp modSp new del mod setBg">
        <pc:chgData name="Isabela Rupe" userId="S::isabela.rupe@skole.hr::ac5f75cc-4948-414a-b547-2cc6a10958f6" providerId="AD" clId="Web-{BC4E7DE0-3117-0335-2968-C8EC7FBC4FEE}" dt="2024-03-27T17:28:32.047" v="543"/>
        <pc:sldMkLst>
          <pc:docMk/>
          <pc:sldMk cId="1394104982" sldId="282"/>
        </pc:sldMkLst>
        <pc:spChg chg="mod">
          <ac:chgData name="Isabela Rupe" userId="S::isabela.rupe@skole.hr::ac5f75cc-4948-414a-b547-2cc6a10958f6" providerId="AD" clId="Web-{BC4E7DE0-3117-0335-2968-C8EC7FBC4FEE}" dt="2024-03-27T17:15:28.944" v="409" actId="1076"/>
          <ac:spMkLst>
            <pc:docMk/>
            <pc:sldMk cId="1394104982" sldId="282"/>
            <ac:spMk id="2" creationId="{95A92753-95D1-C12E-D5EA-BC9CB1607B26}"/>
          </ac:spMkLst>
        </pc:spChg>
        <pc:spChg chg="del mod">
          <ac:chgData name="Isabela Rupe" userId="S::isabela.rupe@skole.hr::ac5f75cc-4948-414a-b547-2cc6a10958f6" providerId="AD" clId="Web-{BC4E7DE0-3117-0335-2968-C8EC7FBC4FEE}" dt="2024-03-27T17:15:52.085" v="410"/>
          <ac:spMkLst>
            <pc:docMk/>
            <pc:sldMk cId="1394104982" sldId="282"/>
            <ac:spMk id="3" creationId="{3EFB2BBB-907B-E27A-8D41-278F12CB53AD}"/>
          </ac:spMkLst>
        </pc:spChg>
        <pc:spChg chg="mod">
          <ac:chgData name="Isabela Rupe" userId="S::isabela.rupe@skole.hr::ac5f75cc-4948-414a-b547-2cc6a10958f6" providerId="AD" clId="Web-{BC4E7DE0-3117-0335-2968-C8EC7FBC4FEE}" dt="2024-03-27T17:12:34.657" v="346"/>
          <ac:spMkLst>
            <pc:docMk/>
            <pc:sldMk cId="1394104982" sldId="282"/>
            <ac:spMk id="4" creationId="{D41F68AA-1144-7A19-B398-D8D6DD7222FD}"/>
          </ac:spMkLst>
        </pc:spChg>
        <pc:spChg chg="mod">
          <ac:chgData name="Isabela Rupe" userId="S::isabela.rupe@skole.hr::ac5f75cc-4948-414a-b547-2cc6a10958f6" providerId="AD" clId="Web-{BC4E7DE0-3117-0335-2968-C8EC7FBC4FEE}" dt="2024-03-27T17:12:34.657" v="346"/>
          <ac:spMkLst>
            <pc:docMk/>
            <pc:sldMk cId="1394104982" sldId="282"/>
            <ac:spMk id="5" creationId="{CB840796-3F39-34DB-BA35-C1F1E8AD1151}"/>
          </ac:spMkLst>
        </pc:spChg>
        <pc:spChg chg="add">
          <ac:chgData name="Isabela Rupe" userId="S::isabela.rupe@skole.hr::ac5f75cc-4948-414a-b547-2cc6a10958f6" providerId="AD" clId="Web-{BC4E7DE0-3117-0335-2968-C8EC7FBC4FEE}" dt="2024-03-27T17:12:34.657" v="346"/>
          <ac:spMkLst>
            <pc:docMk/>
            <pc:sldMk cId="1394104982" sldId="282"/>
            <ac:spMk id="11" creationId="{1E679A24-160E-440A-9984-8923BC4B8DD8}"/>
          </ac:spMkLst>
        </pc:spChg>
        <pc:spChg chg="add">
          <ac:chgData name="Isabela Rupe" userId="S::isabela.rupe@skole.hr::ac5f75cc-4948-414a-b547-2cc6a10958f6" providerId="AD" clId="Web-{BC4E7DE0-3117-0335-2968-C8EC7FBC4FEE}" dt="2024-03-27T17:12:34.657" v="346"/>
          <ac:spMkLst>
            <pc:docMk/>
            <pc:sldMk cId="1394104982" sldId="282"/>
            <ac:spMk id="13" creationId="{DEB38159-65C7-468B-8AAC-0CB079B54F3E}"/>
          </ac:spMkLst>
        </pc:spChg>
        <pc:picChg chg="add mod ord">
          <ac:chgData name="Isabela Rupe" userId="S::isabela.rupe@skole.hr::ac5f75cc-4948-414a-b547-2cc6a10958f6" providerId="AD" clId="Web-{BC4E7DE0-3117-0335-2968-C8EC7FBC4FEE}" dt="2024-03-27T17:13:34.627" v="370" actId="1076"/>
          <ac:picMkLst>
            <pc:docMk/>
            <pc:sldMk cId="1394104982" sldId="282"/>
            <ac:picMk id="6" creationId="{F40AC482-6AEB-154B-BCCF-403D211E3FB3}"/>
          </ac:picMkLst>
        </pc:picChg>
        <pc:cxnChg chg="add">
          <ac:chgData name="Isabela Rupe" userId="S::isabela.rupe@skole.hr::ac5f75cc-4948-414a-b547-2cc6a10958f6" providerId="AD" clId="Web-{BC4E7DE0-3117-0335-2968-C8EC7FBC4FEE}" dt="2024-03-27T17:12:34.657" v="346"/>
          <ac:cxnSpMkLst>
            <pc:docMk/>
            <pc:sldMk cId="1394104982" sldId="282"/>
            <ac:cxnSpMk id="15" creationId="{3F09238C-D497-47FE-B839-1903DD64C792}"/>
          </ac:cxnSpMkLst>
        </pc:cxnChg>
      </pc:sldChg>
      <pc:sldChg chg="new del">
        <pc:chgData name="Isabela Rupe" userId="S::isabela.rupe@skole.hr::ac5f75cc-4948-414a-b547-2cc6a10958f6" providerId="AD" clId="Web-{BC4E7DE0-3117-0335-2968-C8EC7FBC4FEE}" dt="2024-03-27T17:17:17.744" v="432"/>
        <pc:sldMkLst>
          <pc:docMk/>
          <pc:sldMk cId="331894090" sldId="283"/>
        </pc:sldMkLst>
      </pc:sldChg>
      <pc:sldChg chg="addSp modSp new ord">
        <pc:chgData name="Isabela Rupe" userId="S::isabela.rupe@skole.hr::ac5f75cc-4948-414a-b547-2cc6a10958f6" providerId="AD" clId="Web-{BC4E7DE0-3117-0335-2968-C8EC7FBC4FEE}" dt="2024-03-27T17:28:39.579" v="544"/>
        <pc:sldMkLst>
          <pc:docMk/>
          <pc:sldMk cId="1392060262" sldId="283"/>
        </pc:sldMkLst>
        <pc:spChg chg="mod">
          <ac:chgData name="Isabela Rupe" userId="S::isabela.rupe@skole.hr::ac5f75cc-4948-414a-b547-2cc6a10958f6" providerId="AD" clId="Web-{BC4E7DE0-3117-0335-2968-C8EC7FBC4FEE}" dt="2024-03-27T17:27:36.170" v="538" actId="14100"/>
          <ac:spMkLst>
            <pc:docMk/>
            <pc:sldMk cId="1392060262" sldId="283"/>
            <ac:spMk id="2" creationId="{E9D6596C-E122-6FD1-8547-EC06421E4B41}"/>
          </ac:spMkLst>
        </pc:spChg>
        <pc:picChg chg="add mod">
          <ac:chgData name="Isabela Rupe" userId="S::isabela.rupe@skole.hr::ac5f75cc-4948-414a-b547-2cc6a10958f6" providerId="AD" clId="Web-{BC4E7DE0-3117-0335-2968-C8EC7FBC4FEE}" dt="2024-03-27T17:27:44.936" v="542" actId="1076"/>
          <ac:picMkLst>
            <pc:docMk/>
            <pc:sldMk cId="1392060262" sldId="283"/>
            <ac:picMk id="5" creationId="{14E4AF6A-EE56-CDC0-F93C-B87EF629F822}"/>
          </ac:picMkLst>
        </pc:picChg>
      </pc:sldChg>
      <pc:sldChg chg="modSp new del">
        <pc:chgData name="Isabela Rupe" userId="S::isabela.rupe@skole.hr::ac5f75cc-4948-414a-b547-2cc6a10958f6" providerId="AD" clId="Web-{BC4E7DE0-3117-0335-2968-C8EC7FBC4FEE}" dt="2024-03-27T17:16:26.977" v="417"/>
        <pc:sldMkLst>
          <pc:docMk/>
          <pc:sldMk cId="1993502451" sldId="283"/>
        </pc:sldMkLst>
        <pc:spChg chg="mod">
          <ac:chgData name="Isabela Rupe" userId="S::isabela.rupe@skole.hr::ac5f75cc-4948-414a-b547-2cc6a10958f6" providerId="AD" clId="Web-{BC4E7DE0-3117-0335-2968-C8EC7FBC4FEE}" dt="2024-03-27T17:16:18.820" v="416" actId="20577"/>
          <ac:spMkLst>
            <pc:docMk/>
            <pc:sldMk cId="1993502451" sldId="283"/>
            <ac:spMk id="3" creationId="{DDEC88A4-22E0-2857-1F55-BF31AF726393}"/>
          </ac:spMkLst>
        </pc:spChg>
      </pc:sldChg>
      <pc:sldChg chg="addSp delSp modSp new">
        <pc:chgData name="Isabela Rupe" userId="S::isabela.rupe@skole.hr::ac5f75cc-4948-414a-b547-2cc6a10958f6" providerId="AD" clId="Web-{BC4E7DE0-3117-0335-2968-C8EC7FBC4FEE}" dt="2024-03-27T17:32:38.649" v="565" actId="14100"/>
        <pc:sldMkLst>
          <pc:docMk/>
          <pc:sldMk cId="3942494004" sldId="284"/>
        </pc:sldMkLst>
        <pc:picChg chg="add mod">
          <ac:chgData name="Isabela Rupe" userId="S::isabela.rupe@skole.hr::ac5f75cc-4948-414a-b547-2cc6a10958f6" providerId="AD" clId="Web-{BC4E7DE0-3117-0335-2968-C8EC7FBC4FEE}" dt="2024-03-27T17:32:26.164" v="560" actId="1076"/>
          <ac:picMkLst>
            <pc:docMk/>
            <pc:sldMk cId="3942494004" sldId="284"/>
            <ac:picMk id="2" creationId="{36370580-9BD8-8287-0FDE-A815DDD5B302}"/>
          </ac:picMkLst>
        </pc:picChg>
        <pc:picChg chg="add del mod">
          <ac:chgData name="Isabela Rupe" userId="S::isabela.rupe@skole.hr::ac5f75cc-4948-414a-b547-2cc6a10958f6" providerId="AD" clId="Web-{BC4E7DE0-3117-0335-2968-C8EC7FBC4FEE}" dt="2024-03-27T17:29:53.706" v="548"/>
          <ac:picMkLst>
            <pc:docMk/>
            <pc:sldMk cId="3942494004" sldId="284"/>
            <ac:picMk id="3" creationId="{D3E3E0E8-58E3-CAA4-403A-1040B840155D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7:32:38.649" v="565" actId="14100"/>
          <ac:picMkLst>
            <pc:docMk/>
            <pc:sldMk cId="3942494004" sldId="284"/>
            <ac:picMk id="4" creationId="{133AF0CC-3BF0-4BD4-C8FA-51E07EBFCC75}"/>
          </ac:picMkLst>
        </pc:picChg>
      </pc:sldChg>
      <pc:sldChg chg="addSp modSp new">
        <pc:chgData name="Isabela Rupe" userId="S::isabela.rupe@skole.hr::ac5f75cc-4948-414a-b547-2cc6a10958f6" providerId="AD" clId="Web-{BC4E7DE0-3117-0335-2968-C8EC7FBC4FEE}" dt="2024-03-27T17:47:36.475" v="627" actId="14100"/>
        <pc:sldMkLst>
          <pc:docMk/>
          <pc:sldMk cId="1662526175" sldId="285"/>
        </pc:sldMkLst>
        <pc:picChg chg="add mod">
          <ac:chgData name="Isabela Rupe" userId="S::isabela.rupe@skole.hr::ac5f75cc-4948-414a-b547-2cc6a10958f6" providerId="AD" clId="Web-{BC4E7DE0-3117-0335-2968-C8EC7FBC4FEE}" dt="2024-03-27T17:47:31.444" v="626" actId="14100"/>
          <ac:picMkLst>
            <pc:docMk/>
            <pc:sldMk cId="1662526175" sldId="285"/>
            <ac:picMk id="2" creationId="{6B6B114C-C583-C8A2-9D1C-A94B541D07E0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7:47:13.146" v="622" actId="1076"/>
          <ac:picMkLst>
            <pc:docMk/>
            <pc:sldMk cId="1662526175" sldId="285"/>
            <ac:picMk id="3" creationId="{B03D1503-5B77-1AF4-013C-026503F28AB8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7:47:27.131" v="625" actId="14100"/>
          <ac:picMkLst>
            <pc:docMk/>
            <pc:sldMk cId="1662526175" sldId="285"/>
            <ac:picMk id="4" creationId="{A995A428-436A-3916-A728-6FDC4E1CAF54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7:47:36.475" v="627" actId="14100"/>
          <ac:picMkLst>
            <pc:docMk/>
            <pc:sldMk cId="1662526175" sldId="285"/>
            <ac:picMk id="5" creationId="{3342995A-99DE-6796-86FB-232A3B490DE2}"/>
          </ac:picMkLst>
        </pc:picChg>
      </pc:sldChg>
      <pc:sldChg chg="addSp modSp new ord">
        <pc:chgData name="Isabela Rupe" userId="S::isabela.rupe@skole.hr::ac5f75cc-4948-414a-b547-2cc6a10958f6" providerId="AD" clId="Web-{BC4E7DE0-3117-0335-2968-C8EC7FBC4FEE}" dt="2024-03-27T17:36:49.532" v="595"/>
        <pc:sldMkLst>
          <pc:docMk/>
          <pc:sldMk cId="2755191971" sldId="286"/>
        </pc:sldMkLst>
        <pc:spChg chg="mod">
          <ac:chgData name="Isabela Rupe" userId="S::isabela.rupe@skole.hr::ac5f75cc-4948-414a-b547-2cc6a10958f6" providerId="AD" clId="Web-{BC4E7DE0-3117-0335-2968-C8EC7FBC4FEE}" dt="2024-03-27T17:34:19.184" v="575" actId="20577"/>
          <ac:spMkLst>
            <pc:docMk/>
            <pc:sldMk cId="2755191971" sldId="286"/>
            <ac:spMk id="2" creationId="{8B7556D3-E7ED-B83A-5DEA-E561BD8984AD}"/>
          </ac:spMkLst>
        </pc:spChg>
        <pc:picChg chg="add mod">
          <ac:chgData name="Isabela Rupe" userId="S::isabela.rupe@skole.hr::ac5f75cc-4948-414a-b547-2cc6a10958f6" providerId="AD" clId="Web-{BC4E7DE0-3117-0335-2968-C8EC7FBC4FEE}" dt="2024-03-27T17:35:14.638" v="581" actId="1076"/>
          <ac:picMkLst>
            <pc:docMk/>
            <pc:sldMk cId="2755191971" sldId="286"/>
            <ac:picMk id="5" creationId="{8184C0D1-D53A-F43E-3654-364B81299EA3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7:36:29.219" v="593" actId="1076"/>
          <ac:picMkLst>
            <pc:docMk/>
            <pc:sldMk cId="2755191971" sldId="286"/>
            <ac:picMk id="6" creationId="{F94107F0-A510-C03A-35D3-A7613995C40E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7:36:32.250" v="594" actId="1076"/>
          <ac:picMkLst>
            <pc:docMk/>
            <pc:sldMk cId="2755191971" sldId="286"/>
            <ac:picMk id="7" creationId="{9ED5F350-21B8-B88C-5D89-D77E321CBEB9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7:36:21.906" v="592" actId="14100"/>
          <ac:picMkLst>
            <pc:docMk/>
            <pc:sldMk cId="2755191971" sldId="286"/>
            <ac:picMk id="8" creationId="{B1492489-D3C5-492A-D384-1CFCC3E80549}"/>
          </ac:picMkLst>
        </pc:picChg>
      </pc:sldChg>
      <pc:sldChg chg="addSp delSp modSp new">
        <pc:chgData name="Isabela Rupe" userId="S::isabela.rupe@skole.hr::ac5f75cc-4948-414a-b547-2cc6a10958f6" providerId="AD" clId="Web-{BC4E7DE0-3117-0335-2968-C8EC7FBC4FEE}" dt="2024-03-27T17:56:31.821" v="732" actId="1076"/>
        <pc:sldMkLst>
          <pc:docMk/>
          <pc:sldMk cId="1871399078" sldId="287"/>
        </pc:sldMkLst>
        <pc:picChg chg="add del mod">
          <ac:chgData name="Isabela Rupe" userId="S::isabela.rupe@skole.hr::ac5f75cc-4948-414a-b547-2cc6a10958f6" providerId="AD" clId="Web-{BC4E7DE0-3117-0335-2968-C8EC7FBC4FEE}" dt="2024-03-27T17:51:29.483" v="646"/>
          <ac:picMkLst>
            <pc:docMk/>
            <pc:sldMk cId="1871399078" sldId="287"/>
            <ac:picMk id="2" creationId="{4A7AAB0F-B6A9-4F9C-2E7E-464FAC2466DE}"/>
          </ac:picMkLst>
        </pc:picChg>
        <pc:picChg chg="add del mod">
          <ac:chgData name="Isabela Rupe" userId="S::isabela.rupe@skole.hr::ac5f75cc-4948-414a-b547-2cc6a10958f6" providerId="AD" clId="Web-{BC4E7DE0-3117-0335-2968-C8EC7FBC4FEE}" dt="2024-03-27T17:50:30.621" v="632"/>
          <ac:picMkLst>
            <pc:docMk/>
            <pc:sldMk cId="1871399078" sldId="287"/>
            <ac:picMk id="3" creationId="{C1FF4D5C-E6C7-325F-A50A-8CE7F5F98AC4}"/>
          </ac:picMkLst>
        </pc:picChg>
        <pc:picChg chg="add del mod">
          <ac:chgData name="Isabela Rupe" userId="S::isabela.rupe@skole.hr::ac5f75cc-4948-414a-b547-2cc6a10958f6" providerId="AD" clId="Web-{BC4E7DE0-3117-0335-2968-C8EC7FBC4FEE}" dt="2024-03-27T17:50:55.888" v="636"/>
          <ac:picMkLst>
            <pc:docMk/>
            <pc:sldMk cId="1871399078" sldId="287"/>
            <ac:picMk id="4" creationId="{DB3A59AD-3E0C-E53F-7B4B-1A9DC7D510CA}"/>
          </ac:picMkLst>
        </pc:picChg>
        <pc:picChg chg="add del mod">
          <ac:chgData name="Isabela Rupe" userId="S::isabela.rupe@skole.hr::ac5f75cc-4948-414a-b547-2cc6a10958f6" providerId="AD" clId="Web-{BC4E7DE0-3117-0335-2968-C8EC7FBC4FEE}" dt="2024-03-27T17:50:57.482" v="637"/>
          <ac:picMkLst>
            <pc:docMk/>
            <pc:sldMk cId="1871399078" sldId="287"/>
            <ac:picMk id="5" creationId="{AE20376E-E067-626E-652A-0DF04317E65C}"/>
          </ac:picMkLst>
        </pc:picChg>
        <pc:picChg chg="add del mod">
          <ac:chgData name="Isabela Rupe" userId="S::isabela.rupe@skole.hr::ac5f75cc-4948-414a-b547-2cc6a10958f6" providerId="AD" clId="Web-{BC4E7DE0-3117-0335-2968-C8EC7FBC4FEE}" dt="2024-03-27T17:51:27.701" v="645"/>
          <ac:picMkLst>
            <pc:docMk/>
            <pc:sldMk cId="1871399078" sldId="287"/>
            <ac:picMk id="6" creationId="{7B18EDE8-4CA8-BF3A-0220-1D2E4F5AAB75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7:56:25.852" v="728" actId="1076"/>
          <ac:picMkLst>
            <pc:docMk/>
            <pc:sldMk cId="1871399078" sldId="287"/>
            <ac:picMk id="7" creationId="{2DF2718F-C480-30C4-DB7C-81515A59973B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7:56:27.618" v="729" actId="1076"/>
          <ac:picMkLst>
            <pc:docMk/>
            <pc:sldMk cId="1871399078" sldId="287"/>
            <ac:picMk id="8" creationId="{7599A983-FEA7-1510-29B9-0C06FE8130C6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7:56:31.821" v="732" actId="1076"/>
          <ac:picMkLst>
            <pc:docMk/>
            <pc:sldMk cId="1871399078" sldId="287"/>
            <ac:picMk id="9" creationId="{AD2F0C2B-303D-AB63-B620-7EB80DB4E0E8}"/>
          </ac:picMkLst>
        </pc:picChg>
      </pc:sldChg>
      <pc:sldChg chg="addSp delSp modSp new ord">
        <pc:chgData name="Isabela Rupe" userId="S::isabela.rupe@skole.hr::ac5f75cc-4948-414a-b547-2cc6a10958f6" providerId="AD" clId="Web-{BC4E7DE0-3117-0335-2968-C8EC7FBC4FEE}" dt="2024-03-27T17:54:43.348" v="707" actId="1076"/>
        <pc:sldMkLst>
          <pc:docMk/>
          <pc:sldMk cId="3305632684" sldId="288"/>
        </pc:sldMkLst>
        <pc:spChg chg="mod">
          <ac:chgData name="Isabela Rupe" userId="S::isabela.rupe@skole.hr::ac5f75cc-4948-414a-b547-2cc6a10958f6" providerId="AD" clId="Web-{BC4E7DE0-3117-0335-2968-C8EC7FBC4FEE}" dt="2024-03-27T17:53:14.111" v="679" actId="1076"/>
          <ac:spMkLst>
            <pc:docMk/>
            <pc:sldMk cId="3305632684" sldId="288"/>
            <ac:spMk id="2" creationId="{FCDB2164-1FE3-5F2A-1461-74FA240DFE19}"/>
          </ac:spMkLst>
        </pc:spChg>
        <pc:picChg chg="add del mod">
          <ac:chgData name="Isabela Rupe" userId="S::isabela.rupe@skole.hr::ac5f75cc-4948-414a-b547-2cc6a10958f6" providerId="AD" clId="Web-{BC4E7DE0-3117-0335-2968-C8EC7FBC4FEE}" dt="2024-03-27T17:54:22.269" v="697"/>
          <ac:picMkLst>
            <pc:docMk/>
            <pc:sldMk cId="3305632684" sldId="288"/>
            <ac:picMk id="5" creationId="{FF510B5D-7AFA-AB24-F247-6898896E2A5E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7:54:43.348" v="707" actId="1076"/>
          <ac:picMkLst>
            <pc:docMk/>
            <pc:sldMk cId="3305632684" sldId="288"/>
            <ac:picMk id="6" creationId="{0EC946FF-212F-048D-5D89-09581ED2745A}"/>
          </ac:picMkLst>
        </pc:picChg>
        <pc:picChg chg="add del mod">
          <ac:chgData name="Isabela Rupe" userId="S::isabela.rupe@skole.hr::ac5f75cc-4948-414a-b547-2cc6a10958f6" providerId="AD" clId="Web-{BC4E7DE0-3117-0335-2968-C8EC7FBC4FEE}" dt="2024-03-27T17:54:19.863" v="696"/>
          <ac:picMkLst>
            <pc:docMk/>
            <pc:sldMk cId="3305632684" sldId="288"/>
            <ac:picMk id="7" creationId="{9F963F71-1000-8E2C-29FA-5DEAD872963F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7:54:36.379" v="705" actId="1076"/>
          <ac:picMkLst>
            <pc:docMk/>
            <pc:sldMk cId="3305632684" sldId="288"/>
            <ac:picMk id="8" creationId="{59C6B356-A085-9D5A-D99A-52C0A965E06C}"/>
          </ac:picMkLst>
        </pc:picChg>
        <pc:picChg chg="add mod">
          <ac:chgData name="Isabela Rupe" userId="S::isabela.rupe@skole.hr::ac5f75cc-4948-414a-b547-2cc6a10958f6" providerId="AD" clId="Web-{BC4E7DE0-3117-0335-2968-C8EC7FBC4FEE}" dt="2024-03-27T17:54:34.207" v="704" actId="1076"/>
          <ac:picMkLst>
            <pc:docMk/>
            <pc:sldMk cId="3305632684" sldId="288"/>
            <ac:picMk id="9" creationId="{EAC35D0F-5F33-2D32-AD33-FDDFDCF064DA}"/>
          </ac:picMkLst>
        </pc:picChg>
      </pc:sldChg>
      <pc:sldChg chg="modSp new">
        <pc:chgData name="Isabela Rupe" userId="S::isabela.rupe@skole.hr::ac5f75cc-4948-414a-b547-2cc6a10958f6" providerId="AD" clId="Web-{BC4E7DE0-3117-0335-2968-C8EC7FBC4FEE}" dt="2024-03-27T17:57:29.401" v="747" actId="1076"/>
        <pc:sldMkLst>
          <pc:docMk/>
          <pc:sldMk cId="1722114659" sldId="289"/>
        </pc:sldMkLst>
        <pc:spChg chg="mod">
          <ac:chgData name="Isabela Rupe" userId="S::isabela.rupe@skole.hr::ac5f75cc-4948-414a-b547-2cc6a10958f6" providerId="AD" clId="Web-{BC4E7DE0-3117-0335-2968-C8EC7FBC4FEE}" dt="2024-03-27T17:57:29.401" v="747" actId="1076"/>
          <ac:spMkLst>
            <pc:docMk/>
            <pc:sldMk cId="1722114659" sldId="289"/>
            <ac:spMk id="2" creationId="{070AD19D-BC1D-B6BC-803E-85FEE6AE3869}"/>
          </ac:spMkLst>
        </pc:spChg>
      </pc:sldChg>
      <pc:sldChg chg="new del">
        <pc:chgData name="Isabela Rupe" userId="S::isabela.rupe@skole.hr::ac5f75cc-4948-414a-b547-2cc6a10958f6" providerId="AD" clId="Web-{BC4E7DE0-3117-0335-2968-C8EC7FBC4FEE}" dt="2024-03-27T17:56:44.618" v="733"/>
        <pc:sldMkLst>
          <pc:docMk/>
          <pc:sldMk cId="1886841002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B580E-BB12-458A-8A67-A4E85A97E57A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5773-E831-40C3-B08E-FE9BDAA69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30742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32878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510286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tabLst>
                <a:tab pos="3370263" algn="l"/>
              </a:tabLst>
            </a:pPr>
            <a:endParaRPr lang="en-US" sz="400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98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>
            <a:normAutofit/>
          </a:bodyPr>
          <a:lstStyle/>
          <a:p>
            <a:pPr algn="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81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069" y="1900962"/>
            <a:ext cx="10292340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r"/>
            <a:endParaRPr lang="en-US" sz="40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 sz="1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23">
            <a:extLst>
              <a:ext uri="{FF2B5EF4-FFF2-40B4-BE49-F238E27FC236}">
                <a16:creationId xmlns:a16="http://schemas.microsoft.com/office/drawing/2014/main" id="{807AB57C-FB2F-4687-A53B-10BC93C061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811" y="2266497"/>
            <a:ext cx="2441448" cy="168249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000D73B6-1C0A-4F47-AA94-E1B7667F20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9664" y="2276021"/>
            <a:ext cx="2441448" cy="168249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3">
            <a:extLst>
              <a:ext uri="{FF2B5EF4-FFF2-40B4-BE49-F238E27FC236}">
                <a16:creationId xmlns:a16="http://schemas.microsoft.com/office/drawing/2014/main" id="{35F208ED-C2A5-4E66-AD25-D5D7D73E6C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6094" y="2260823"/>
            <a:ext cx="2441448" cy="168249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8C8C6B13-E352-4D69-9FB1-F92A36C33D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07217" y="2266497"/>
            <a:ext cx="2441448" cy="168249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3C071B65-316E-4CAB-8D44-4F4A520243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77C885E3-D5E0-4CBD-BA10-704E92E5FA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EDF1E930-E006-4E8D-912E-5C7DE87EE7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4054" y="4095056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5C24456D-6FC8-4A02-A705-91CAD806F8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4053" y="4479135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B0AA21CB-553A-476D-9DBE-6B06618FE1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3595" y="4088244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B0CD8AA8-7148-4DD0-89BA-F4D140F241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3594" y="4472323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C99B4FF6-133C-4927-BD3D-357FBD13CB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21606" y="4085532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078286AF-2AD6-4303-884E-832045E59D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21605" y="4469611"/>
            <a:ext cx="2441448" cy="347662"/>
          </a:xfrm>
        </p:spPr>
        <p:txBody>
          <a:bodyPr lIns="146304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900" b="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96115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7296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27765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00888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439491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5363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787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921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3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63" r:id="rId14"/>
    <p:sldLayoutId id="2147483661" r:id="rId15"/>
    <p:sldLayoutId id="2147483670" r:id="rId16"/>
    <p:sldLayoutId id="2147483672" r:id="rId17"/>
    <p:sldLayoutId id="2147483667" r:id="rId18"/>
    <p:sldLayoutId id="2147483668" r:id="rId19"/>
    <p:sldLayoutId id="2147483669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4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65" name="Picture 4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6" name="Straight Connector 4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4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8" name="Rectangle 48">
            <a:extLst>
              <a:ext uri="{FF2B5EF4-FFF2-40B4-BE49-F238E27FC236}">
                <a16:creationId xmlns:a16="http://schemas.microsoft.com/office/drawing/2014/main" id="{4F6621CF-F493-40D5-98AE-24A9D3AD4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8896" y="643467"/>
            <a:ext cx="5975956" cy="4127545"/>
          </a:xfrm>
        </p:spPr>
        <p:txBody>
          <a:bodyPr vert="horz" lIns="91440" tIns="45720" rIns="91440" bIns="0" rtlCol="0" anchor="ctr" anchorCtr="0">
            <a:normAutofit/>
          </a:bodyPr>
          <a:lstStyle/>
          <a:p>
            <a:pPr algn="l"/>
            <a:r>
              <a:rPr lang="en-US" sz="3700" dirty="0" err="1">
                <a:solidFill>
                  <a:schemeClr val="tx1"/>
                </a:solidFill>
              </a:rPr>
              <a:t>Priroda</a:t>
            </a:r>
            <a:r>
              <a:rPr lang="hr-HR" sz="3700" dirty="0">
                <a:solidFill>
                  <a:schemeClr val="tx1"/>
                </a:solidFill>
              </a:rPr>
              <a:t/>
            </a:r>
            <a:br>
              <a:rPr lang="hr-HR" sz="3700" dirty="0">
                <a:solidFill>
                  <a:schemeClr val="tx1"/>
                </a:solidFill>
              </a:rPr>
            </a:br>
            <a:r>
              <a:rPr lang="en-US" sz="3700" dirty="0">
                <a:solidFill>
                  <a:schemeClr val="tx1"/>
                </a:solidFill>
              </a:rPr>
              <a:t/>
            </a:r>
            <a:br>
              <a:rPr lang="en-US" sz="3700" dirty="0">
                <a:solidFill>
                  <a:schemeClr val="tx1"/>
                </a:solidFill>
              </a:rPr>
            </a:br>
            <a:r>
              <a:rPr lang="en-US" sz="2000" dirty="0" err="1">
                <a:solidFill>
                  <a:schemeClr val="tx1"/>
                </a:solidFill>
              </a:rPr>
              <a:t>školski</a:t>
            </a:r>
            <a:r>
              <a:rPr lang="en-US" sz="2000" dirty="0">
                <a:solidFill>
                  <a:schemeClr val="tx1"/>
                </a:solidFill>
              </a:rPr>
              <a:t> </a:t>
            </a:r>
            <a:r>
              <a:rPr lang="en-US" sz="2000" dirty="0" err="1">
                <a:solidFill>
                  <a:schemeClr val="tx1"/>
                </a:solidFill>
              </a:rPr>
              <a:t>proje</a:t>
            </a:r>
            <a:r>
              <a:rPr lang="hr-HR" sz="2000" dirty="0">
                <a:solidFill>
                  <a:schemeClr val="tx1"/>
                </a:solidFill>
              </a:rPr>
              <a:t>k</a:t>
            </a:r>
            <a:r>
              <a:rPr lang="en-US" sz="2000" dirty="0">
                <a:solidFill>
                  <a:schemeClr val="tx1"/>
                </a:solidFill>
              </a:rPr>
              <a:t>t</a:t>
            </a:r>
            <a:r>
              <a:rPr lang="hr-HR" sz="2000" dirty="0">
                <a:solidFill>
                  <a:schemeClr val="tx1"/>
                </a:solidFill>
              </a:rPr>
              <a:t/>
            </a:r>
            <a:br>
              <a:rPr lang="hr-HR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9" name="Rectangle 50">
            <a:extLst>
              <a:ext uri="{FF2B5EF4-FFF2-40B4-BE49-F238E27FC236}">
                <a16:creationId xmlns:a16="http://schemas.microsoft.com/office/drawing/2014/main" id="{CADEE02A-D296-42EA-88F5-7803F69CE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FE4F427-2F5E-2E91-7313-44EF56932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895" y="5156507"/>
            <a:ext cx="6450085" cy="1508244"/>
          </a:xfrm>
        </p:spPr>
        <p:txBody>
          <a:bodyPr vert="horz" lIns="91440" tIns="91440" rIns="91440" bIns="91440" rtlCol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hr-HR" sz="1400" dirty="0">
                <a:solidFill>
                  <a:srgbClr val="FFFFFF"/>
                </a:solidFill>
              </a:rPr>
              <a:t>Školska godina: 2023./2024.</a:t>
            </a:r>
          </a:p>
          <a:p>
            <a:pPr algn="l">
              <a:lnSpc>
                <a:spcPct val="120000"/>
              </a:lnSpc>
            </a:pPr>
            <a:r>
              <a:rPr lang="hr-HR" sz="1400" dirty="0">
                <a:solidFill>
                  <a:srgbClr val="FFFFFF"/>
                </a:solidFill>
              </a:rPr>
              <a:t>Kemija, 7. i 8. razred</a:t>
            </a:r>
          </a:p>
          <a:p>
            <a:pPr algn="l">
              <a:lnSpc>
                <a:spcPct val="120000"/>
              </a:lnSpc>
            </a:pPr>
            <a:r>
              <a:rPr lang="hr-HR" sz="1400" dirty="0" err="1">
                <a:solidFill>
                  <a:srgbClr val="FFFFFF"/>
                </a:solidFill>
              </a:rPr>
              <a:t>Mentorica:Bojana</a:t>
            </a:r>
            <a:r>
              <a:rPr lang="hr-HR" sz="1400" dirty="0">
                <a:solidFill>
                  <a:srgbClr val="FFFFFF"/>
                </a:solidFill>
              </a:rPr>
              <a:t> </a:t>
            </a:r>
            <a:r>
              <a:rPr lang="hr-HR" sz="1400" dirty="0" err="1">
                <a:solidFill>
                  <a:srgbClr val="FFFFFF"/>
                </a:solidFill>
              </a:rPr>
              <a:t>kovačecić</a:t>
            </a:r>
            <a:r>
              <a:rPr lang="hr-HR" sz="1400" dirty="0">
                <a:solidFill>
                  <a:srgbClr val="FFFFFF"/>
                </a:solidFill>
              </a:rPr>
              <a:t>, Prof.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8" name="Picture Placeholder 7" descr="A picture containing trees, outdoor, forest, nature, mist">
            <a:extLst>
              <a:ext uri="{FF2B5EF4-FFF2-40B4-BE49-F238E27FC236}">
                <a16:creationId xmlns:a16="http://schemas.microsoft.com/office/drawing/2014/main" id="{E012FD38-BCDB-4D51-8DED-F3962AB9A4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r="23390" b="-2"/>
          <a:stretch/>
        </p:blipFill>
        <p:spPr>
          <a:xfrm>
            <a:off x="3179" y="-2"/>
            <a:ext cx="465111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>
            <a:extLst>
              <a:ext uri="{FF2B5EF4-FFF2-40B4-BE49-F238E27FC236}">
                <a16:creationId xmlns:a16="http://schemas.microsoft.com/office/drawing/2014/main" id="{693FDECE-0C4B-1394-B673-DA095BC86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2" r="-1" b="12498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9" name="Rectangle 24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AD19D-BC1D-B6BC-803E-85FEE6AE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0" rtlCol="0" anchor="t">
            <a:normAutofit/>
          </a:bodyPr>
          <a:lstStyle/>
          <a:p>
            <a:r>
              <a:rPr lang="hr-HR" dirty="0">
                <a:solidFill>
                  <a:srgbClr val="FFFFFE"/>
                </a:solidFill>
              </a:rPr>
              <a:t>Hvala na pažnji!</a:t>
            </a:r>
            <a:endParaRPr lang="en-US" dirty="0">
              <a:solidFill>
                <a:srgbClr val="FFFFFE"/>
              </a:solidFill>
            </a:endParaRPr>
          </a:p>
        </p:txBody>
      </p:sp>
      <p:cxnSp>
        <p:nvCxnSpPr>
          <p:cNvPr id="30" name="Straight Connector 26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5075836"/>
            <a:ext cx="6832499" cy="0"/>
          </a:xfrm>
          <a:prstGeom prst="line">
            <a:avLst/>
          </a:prstGeom>
          <a:ln w="31750">
            <a:solidFill>
              <a:srgbClr val="386EAB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6DDCC-C015-87BB-3D55-5E566B1D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734" y="5075836"/>
            <a:ext cx="811019" cy="503578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AE208ADF-3ADD-483D-A721-14E3EEE2C135}" type="slidenum">
              <a:rPr lang="en-US" smtClean="0">
                <a:solidFill>
                  <a:srgbClr val="386EAB"/>
                </a:solidFill>
              </a:rPr>
              <a:pPr algn="l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>
              <a:solidFill>
                <a:srgbClr val="386EAB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4205-2533-0FD6-22B1-321D7FA1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0264" y="6357108"/>
            <a:ext cx="4136064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E"/>
                </a:solidFill>
              </a:rPr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172211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4F6621CF-F493-40D5-98AE-24A9D3AD4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D6596C-E122-6FD1-8547-EC06421E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043" y="1701478"/>
            <a:ext cx="4427809" cy="1494209"/>
          </a:xfrm>
        </p:spPr>
        <p:txBody>
          <a:bodyPr vert="horz" lIns="91440" tIns="45720" rIns="91440" bIns="0" rtlCol="0" anchor="ctr">
            <a:normAutofit fontScale="90000"/>
          </a:bodyPr>
          <a:lstStyle/>
          <a:p>
            <a:r>
              <a:rPr lang="hr-HR" sz="2800" dirty="0"/>
              <a:t>Priprema tvari za pisanje i crtanje po podlozi od soka crvenog kupusa</a:t>
            </a:r>
            <a:endParaRPr lang="en-US" sz="2800" dirty="0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CADEE02A-D296-42EA-88F5-7803F69CE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D74FB-B65F-D906-640B-ED527DFE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6272" y="299238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208ADF-3ADD-483D-A721-14E3EEE2C13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5400AC-FAAE-43FE-265A-C94A567C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78896" y="6318183"/>
            <a:ext cx="4973915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Sample Text</a:t>
            </a:r>
          </a:p>
        </p:txBody>
      </p:sp>
      <p:pic>
        <p:nvPicPr>
          <p:cNvPr id="1026" name="Picture 2" descr="A lemon and glass cups with liquid on a table&#10;&#10;Description automatically generated">
            <a:extLst>
              <a:ext uri="{FF2B5EF4-FFF2-40B4-BE49-F238E27FC236}">
                <a16:creationId xmlns:a16="http://schemas.microsoft.com/office/drawing/2014/main" id="{D9143E98-FD2D-BD65-9EA4-E17E45B4F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26" y="708957"/>
            <a:ext cx="4700244" cy="591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6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85F1D78-FD9F-4432-B90E-00D863D4F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0F47C422-E141-4484-A58E-A1A3B656C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6A0C8A2-5797-403D-A628-7C98BC65B0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0510184-8357-4F2F-AD66-6EA07B446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8AC5BA31-CED5-4562-8010-24A4B43F8D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CFAAA9C-9551-4E31-A00D-1386EDF8A3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417" y="804520"/>
            <a:ext cx="2864819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</p:txBody>
      </p:sp>
      <p:sp>
        <p:nvSpPr>
          <p:cNvPr id="76" name="Slide Number Placeholder 75">
            <a:extLst>
              <a:ext uri="{FF2B5EF4-FFF2-40B4-BE49-F238E27FC236}">
                <a16:creationId xmlns:a16="http://schemas.microsoft.com/office/drawing/2014/main" id="{4FCE912F-09D6-4C14-A807-126C32B03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3217" y="230381"/>
            <a:ext cx="811019" cy="50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E208ADF-3ADD-483D-A721-14E3EEE2C135}" type="slidenum">
              <a:rPr lang="en-US" sz="2800" smtClean="0">
                <a:solidFill>
                  <a:schemeClr val="accent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2800">
              <a:solidFill>
                <a:schemeClr val="accent1"/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88CA188-CC7C-4759-9147-E3CD815902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66DFFC1-A83F-4617-AAB6-965F7AFC4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169" name="Rectangle 149">
              <a:extLst>
                <a:ext uri="{FF2B5EF4-FFF2-40B4-BE49-F238E27FC236}">
                  <a16:creationId xmlns:a16="http://schemas.microsoft.com/office/drawing/2014/main" id="{7FA665D5-B7C3-4C6F-A630-43B22D8DF5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F527C57-F63F-4DEF-8E14-AE967CB38E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A person painting with a brush&#10;&#10;Description automatically generated">
            <a:extLst>
              <a:ext uri="{FF2B5EF4-FFF2-40B4-BE49-F238E27FC236}">
                <a16:creationId xmlns:a16="http://schemas.microsoft.com/office/drawing/2014/main" id="{8C7471A1-9F36-DC3D-9CC1-927F8DEA51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2343"/>
          <a:stretch/>
        </p:blipFill>
        <p:spPr>
          <a:xfrm>
            <a:off x="1260003" y="1124557"/>
            <a:ext cx="1980590" cy="3857960"/>
          </a:xfrm>
          <a:prstGeom prst="rect">
            <a:avLst/>
          </a:prstGeom>
        </p:spPr>
      </p:pic>
      <p:pic>
        <p:nvPicPr>
          <p:cNvPr id="16" name="Content Placeholder 15" descr="A person painting on a table&#10;&#10;Description automatically generated">
            <a:extLst>
              <a:ext uri="{FF2B5EF4-FFF2-40B4-BE49-F238E27FC236}">
                <a16:creationId xmlns:a16="http://schemas.microsoft.com/office/drawing/2014/main" id="{3725FFCA-F002-1F58-3846-E1BA6E8D16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12343"/>
          <a:stretch/>
        </p:blipFill>
        <p:spPr>
          <a:xfrm>
            <a:off x="3404319" y="1122808"/>
            <a:ext cx="1980590" cy="3857960"/>
          </a:xfrm>
          <a:prstGeom prst="rect">
            <a:avLst/>
          </a:prstGeom>
        </p:spPr>
      </p:pic>
      <p:pic>
        <p:nvPicPr>
          <p:cNvPr id="17" name="Picture 16" descr="A person standing in front of a table with a paint brush and glasses&#10;&#10;Description automatically generated">
            <a:extLst>
              <a:ext uri="{FF2B5EF4-FFF2-40B4-BE49-F238E27FC236}">
                <a16:creationId xmlns:a16="http://schemas.microsoft.com/office/drawing/2014/main" id="{35570EBB-F06F-2E2D-6CD1-03BE6B73AC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24" r="-3" b="9919"/>
          <a:stretch/>
        </p:blipFill>
        <p:spPr>
          <a:xfrm>
            <a:off x="5554825" y="1122808"/>
            <a:ext cx="1980590" cy="3857960"/>
          </a:xfrm>
          <a:prstGeom prst="rect">
            <a:avLst/>
          </a:prstGeom>
        </p:spPr>
      </p:pic>
      <p:sp>
        <p:nvSpPr>
          <p:cNvPr id="170" name="Content Placeholder 131">
            <a:extLst>
              <a:ext uri="{FF2B5EF4-FFF2-40B4-BE49-F238E27FC236}">
                <a16:creationId xmlns:a16="http://schemas.microsoft.com/office/drawing/2014/main" id="{EBBA9328-EB78-0B1F-D804-FFEB596E0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9416" y="2015732"/>
            <a:ext cx="2864820" cy="32875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7.  </a:t>
            </a:r>
            <a:r>
              <a:rPr lang="hr-HR" sz="2400" dirty="0"/>
              <a:t>i </a:t>
            </a:r>
            <a:r>
              <a:rPr lang="en-US" sz="2400" dirty="0"/>
              <a:t>8. </a:t>
            </a:r>
            <a:r>
              <a:rPr lang="en-US" sz="2400" dirty="0" err="1"/>
              <a:t>razred</a:t>
            </a:r>
            <a:r>
              <a:rPr lang="hr-HR" sz="2400" dirty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r-HR" sz="2400" dirty="0"/>
              <a:t>p</a:t>
            </a:r>
            <a:r>
              <a:rPr lang="en-US" sz="2400" dirty="0" err="1"/>
              <a:t>riprema</a:t>
            </a:r>
            <a:r>
              <a:rPr lang="en-US" sz="2400" dirty="0"/>
              <a:t> </a:t>
            </a:r>
            <a:r>
              <a:rPr lang="en-US" sz="2400" dirty="0" err="1"/>
              <a:t>podloge</a:t>
            </a:r>
            <a:r>
              <a:rPr lang="en-US" sz="2400" dirty="0"/>
              <a:t> od </a:t>
            </a:r>
            <a:r>
              <a:rPr lang="en-US" sz="2400" dirty="0" err="1"/>
              <a:t>crvenog</a:t>
            </a:r>
            <a:r>
              <a:rPr lang="en-US" sz="2400" dirty="0"/>
              <a:t> </a:t>
            </a:r>
            <a:r>
              <a:rPr lang="en-US" sz="2400" dirty="0" err="1"/>
              <a:t>kupusa</a:t>
            </a:r>
            <a:r>
              <a:rPr lang="en-US" sz="2400" dirty="0"/>
              <a:t> za </a:t>
            </a:r>
            <a:r>
              <a:rPr lang="en-US" sz="2400" dirty="0" err="1"/>
              <a:t>pisanje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 </a:t>
            </a:r>
            <a:r>
              <a:rPr lang="en-US" sz="2400" dirty="0" err="1"/>
              <a:t>crtanje</a:t>
            </a:r>
            <a:r>
              <a:rPr lang="en-US" sz="2400" dirty="0"/>
              <a:t> s </a:t>
            </a:r>
            <a:r>
              <a:rPr lang="en-US" sz="2400" dirty="0" err="1"/>
              <a:t>tvarima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kućanstva</a:t>
            </a:r>
            <a:r>
              <a:rPr lang="en-US" sz="2400" dirty="0"/>
              <a:t> s </a:t>
            </a:r>
            <a:r>
              <a:rPr lang="en-US" sz="2400" dirty="0" err="1"/>
              <a:t>različit</a:t>
            </a:r>
            <a:r>
              <a:rPr lang="hr-HR" sz="2400" dirty="0"/>
              <a:t>i</a:t>
            </a:r>
            <a:r>
              <a:rPr lang="en-US" sz="2400" dirty="0"/>
              <a:t>m pH</a:t>
            </a:r>
            <a:r>
              <a:rPr lang="hr-HR" sz="2400" dirty="0"/>
              <a:t>-</a:t>
            </a:r>
            <a:r>
              <a:rPr lang="en-US" sz="2400" dirty="0"/>
              <a:t> </a:t>
            </a:r>
            <a:r>
              <a:rPr lang="en-US" sz="2400" dirty="0" err="1"/>
              <a:t>vrijedno</a:t>
            </a:r>
            <a:r>
              <a:rPr lang="hr-HR" sz="2400" dirty="0" err="1"/>
              <a:t>stima</a:t>
            </a:r>
            <a:endParaRPr lang="en-US" sz="2400" dirty="0"/>
          </a:p>
        </p:txBody>
      </p:sp>
      <p:sp>
        <p:nvSpPr>
          <p:cNvPr id="75" name="Footer Placeholder 74">
            <a:extLst>
              <a:ext uri="{FF2B5EF4-FFF2-40B4-BE49-F238E27FC236}">
                <a16:creationId xmlns:a16="http://schemas.microsoft.com/office/drawing/2014/main" id="{CF942400-E869-4121-A513-9B1FADE55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69415" y="5477468"/>
            <a:ext cx="2864520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Sample Text</a:t>
            </a: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CFD0BBAE-44E7-449F-9657-3537B4ACD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63D65519-B747-480B-9B35-4BF80B648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pen and writing on paper&#10;&#10;Description automatically generated">
            <a:extLst>
              <a:ext uri="{FF2B5EF4-FFF2-40B4-BE49-F238E27FC236}">
                <a16:creationId xmlns:a16="http://schemas.microsoft.com/office/drawing/2014/main" id="{6E0A2A1C-60C8-2BA7-AEE7-4ABF9A18F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584" y="462505"/>
            <a:ext cx="2665851" cy="5931073"/>
          </a:xfrm>
          <a:prstGeom prst="rect">
            <a:avLst/>
          </a:prstGeom>
        </p:spPr>
      </p:pic>
      <p:pic>
        <p:nvPicPr>
          <p:cNvPr id="4" name="Picture 3" descr="A person writing on a blue paper&#10;&#10;Description automatically generated">
            <a:extLst>
              <a:ext uri="{FF2B5EF4-FFF2-40B4-BE49-F238E27FC236}">
                <a16:creationId xmlns:a16="http://schemas.microsoft.com/office/drawing/2014/main" id="{636A7B49-6A1D-91A5-3187-B750C3C13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48" y="463349"/>
            <a:ext cx="2644975" cy="5858005"/>
          </a:xfrm>
          <a:prstGeom prst="rect">
            <a:avLst/>
          </a:prstGeom>
        </p:spPr>
      </p:pic>
      <p:pic>
        <p:nvPicPr>
          <p:cNvPr id="5" name="Picture 4" descr="A person painting with a paintbrush&#10;&#10;Description automatically generated">
            <a:extLst>
              <a:ext uri="{FF2B5EF4-FFF2-40B4-BE49-F238E27FC236}">
                <a16:creationId xmlns:a16="http://schemas.microsoft.com/office/drawing/2014/main" id="{DC7705CB-C0B1-4CA8-2FDE-04386E3C2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85" y="223382"/>
            <a:ext cx="2655412" cy="595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7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3FC2C54-7B45-404D-A519-1BF7DD18D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75017EA-9B66-4D89-A855-823DFCDE9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41A41A-D714-4F7E-A8AF-D83C6CF07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0BEE2E-3B4C-4FB1-AAEE-BEA7CD2E7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1492489-D3C5-492A-D384-1CFCC3E80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" r="-1" b="15361"/>
          <a:stretch/>
        </p:blipFill>
        <p:spPr>
          <a:xfrm>
            <a:off x="108097" y="99547"/>
            <a:ext cx="3654742" cy="6857990"/>
          </a:xfrm>
          <a:prstGeom prst="rect">
            <a:avLst/>
          </a:prstGeom>
        </p:spPr>
      </p:pic>
      <p:pic>
        <p:nvPicPr>
          <p:cNvPr id="7" name="Picture 6" descr="A person painting on paper&#10;&#10;Description automatically generated">
            <a:extLst>
              <a:ext uri="{FF2B5EF4-FFF2-40B4-BE49-F238E27FC236}">
                <a16:creationId xmlns:a16="http://schemas.microsoft.com/office/drawing/2014/main" id="{9ED5F350-21B8-B88C-5D89-D77E321CB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3" r="2" b="20454"/>
          <a:stretch/>
        </p:blipFill>
        <p:spPr>
          <a:xfrm>
            <a:off x="2645785" y="10"/>
            <a:ext cx="3958843" cy="6857990"/>
          </a:xfrm>
          <a:custGeom>
            <a:avLst/>
            <a:gdLst/>
            <a:ahLst/>
            <a:cxnLst/>
            <a:rect l="l" t="t" r="r" b="b"/>
            <a:pathLst>
              <a:path w="3958843" h="6858000">
                <a:moveTo>
                  <a:pt x="1009867" y="0"/>
                </a:moveTo>
                <a:lnTo>
                  <a:pt x="3958843" y="0"/>
                </a:lnTo>
                <a:lnTo>
                  <a:pt x="3958843" y="6858000"/>
                </a:lnTo>
                <a:lnTo>
                  <a:pt x="1009867" y="6858000"/>
                </a:lnTo>
                <a:close/>
                <a:moveTo>
                  <a:pt x="808364" y="0"/>
                </a:moveTo>
                <a:lnTo>
                  <a:pt x="973291" y="0"/>
                </a:lnTo>
                <a:lnTo>
                  <a:pt x="973291" y="6858000"/>
                </a:lnTo>
                <a:lnTo>
                  <a:pt x="808364" y="6858000"/>
                </a:lnTo>
                <a:close/>
                <a:moveTo>
                  <a:pt x="606491" y="0"/>
                </a:moveTo>
                <a:lnTo>
                  <a:pt x="731578" y="0"/>
                </a:lnTo>
                <a:lnTo>
                  <a:pt x="731578" y="6858000"/>
                </a:lnTo>
                <a:lnTo>
                  <a:pt x="606491" y="6858000"/>
                </a:lnTo>
                <a:close/>
                <a:moveTo>
                  <a:pt x="278290" y="0"/>
                </a:moveTo>
                <a:lnTo>
                  <a:pt x="397559" y="0"/>
                </a:lnTo>
                <a:lnTo>
                  <a:pt x="397559" y="6858000"/>
                </a:lnTo>
                <a:lnTo>
                  <a:pt x="278290" y="6858000"/>
                </a:lnTo>
                <a:close/>
                <a:moveTo>
                  <a:pt x="36577" y="0"/>
                </a:moveTo>
                <a:lnTo>
                  <a:pt x="201504" y="0"/>
                </a:lnTo>
                <a:lnTo>
                  <a:pt x="201504" y="6858000"/>
                </a:lnTo>
                <a:lnTo>
                  <a:pt x="36577" y="685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Picture 4" descr="A table with paper and watercolors&#10;&#10;Description automatically generated">
            <a:extLst>
              <a:ext uri="{FF2B5EF4-FFF2-40B4-BE49-F238E27FC236}">
                <a16:creationId xmlns:a16="http://schemas.microsoft.com/office/drawing/2014/main" id="{8184C0D1-D53A-F43E-3654-364B81299E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22082"/>
          <a:stretch/>
        </p:blipFill>
        <p:spPr>
          <a:xfrm>
            <a:off x="5593853" y="10"/>
            <a:ext cx="3960662" cy="6857990"/>
          </a:xfrm>
          <a:custGeom>
            <a:avLst/>
            <a:gdLst/>
            <a:ahLst/>
            <a:cxnLst/>
            <a:rect l="l" t="t" r="r" b="b"/>
            <a:pathLst>
              <a:path w="3960662" h="6858000">
                <a:moveTo>
                  <a:pt x="1010776" y="0"/>
                </a:moveTo>
                <a:lnTo>
                  <a:pt x="3960662" y="0"/>
                </a:lnTo>
                <a:lnTo>
                  <a:pt x="3960662" y="6858000"/>
                </a:lnTo>
                <a:lnTo>
                  <a:pt x="1010776" y="6858000"/>
                </a:lnTo>
                <a:close/>
                <a:moveTo>
                  <a:pt x="809273" y="0"/>
                </a:moveTo>
                <a:lnTo>
                  <a:pt x="974200" y="0"/>
                </a:lnTo>
                <a:lnTo>
                  <a:pt x="974200" y="6858000"/>
                </a:lnTo>
                <a:lnTo>
                  <a:pt x="809273" y="6858000"/>
                </a:lnTo>
                <a:close/>
                <a:moveTo>
                  <a:pt x="607400" y="0"/>
                </a:moveTo>
                <a:lnTo>
                  <a:pt x="732487" y="0"/>
                </a:lnTo>
                <a:lnTo>
                  <a:pt x="732487" y="6858000"/>
                </a:lnTo>
                <a:lnTo>
                  <a:pt x="607400" y="6858000"/>
                </a:lnTo>
                <a:close/>
                <a:moveTo>
                  <a:pt x="279199" y="0"/>
                </a:moveTo>
                <a:lnTo>
                  <a:pt x="398468" y="0"/>
                </a:lnTo>
                <a:lnTo>
                  <a:pt x="398468" y="6858000"/>
                </a:lnTo>
                <a:lnTo>
                  <a:pt x="279199" y="6858000"/>
                </a:lnTo>
                <a:close/>
                <a:moveTo>
                  <a:pt x="37486" y="0"/>
                </a:moveTo>
                <a:lnTo>
                  <a:pt x="202413" y="0"/>
                </a:lnTo>
                <a:lnTo>
                  <a:pt x="202413" y="6858000"/>
                </a:lnTo>
                <a:lnTo>
                  <a:pt x="37486" y="6858000"/>
                </a:lnTo>
                <a:close/>
                <a:moveTo>
                  <a:pt x="0" y="0"/>
                </a:moveTo>
                <a:lnTo>
                  <a:pt x="910" y="0"/>
                </a:lnTo>
                <a:lnTo>
                  <a:pt x="91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4107F0-A510-C03A-35D3-A7613995C4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741" r="-1" b="9668"/>
          <a:stretch/>
        </p:blipFill>
        <p:spPr>
          <a:xfrm>
            <a:off x="8543739" y="10"/>
            <a:ext cx="3648261" cy="6857990"/>
          </a:xfrm>
          <a:custGeom>
            <a:avLst/>
            <a:gdLst/>
            <a:ahLst/>
            <a:cxnLst/>
            <a:rect l="l" t="t" r="r" b="b"/>
            <a:pathLst>
              <a:path w="3648261" h="6858000">
                <a:moveTo>
                  <a:pt x="1010776" y="0"/>
                </a:moveTo>
                <a:lnTo>
                  <a:pt x="3648261" y="0"/>
                </a:lnTo>
                <a:lnTo>
                  <a:pt x="3648261" y="6858000"/>
                </a:lnTo>
                <a:lnTo>
                  <a:pt x="1010776" y="6858000"/>
                </a:lnTo>
                <a:close/>
                <a:moveTo>
                  <a:pt x="809273" y="0"/>
                </a:moveTo>
                <a:lnTo>
                  <a:pt x="974200" y="0"/>
                </a:lnTo>
                <a:lnTo>
                  <a:pt x="974200" y="6858000"/>
                </a:lnTo>
                <a:lnTo>
                  <a:pt x="809273" y="6858000"/>
                </a:lnTo>
                <a:close/>
                <a:moveTo>
                  <a:pt x="607400" y="0"/>
                </a:moveTo>
                <a:lnTo>
                  <a:pt x="732487" y="0"/>
                </a:lnTo>
                <a:lnTo>
                  <a:pt x="732487" y="6858000"/>
                </a:lnTo>
                <a:lnTo>
                  <a:pt x="607400" y="6858000"/>
                </a:lnTo>
                <a:close/>
                <a:moveTo>
                  <a:pt x="279199" y="0"/>
                </a:moveTo>
                <a:lnTo>
                  <a:pt x="398468" y="0"/>
                </a:lnTo>
                <a:lnTo>
                  <a:pt x="398468" y="6858000"/>
                </a:lnTo>
                <a:lnTo>
                  <a:pt x="279199" y="6858000"/>
                </a:lnTo>
                <a:close/>
                <a:moveTo>
                  <a:pt x="37486" y="0"/>
                </a:moveTo>
                <a:lnTo>
                  <a:pt x="202413" y="0"/>
                </a:lnTo>
                <a:lnTo>
                  <a:pt x="202413" y="6858000"/>
                </a:lnTo>
                <a:lnTo>
                  <a:pt x="37486" y="6858000"/>
                </a:lnTo>
                <a:close/>
                <a:moveTo>
                  <a:pt x="0" y="0"/>
                </a:moveTo>
                <a:lnTo>
                  <a:pt x="910" y="0"/>
                </a:lnTo>
                <a:lnTo>
                  <a:pt x="91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AF7CA38-C692-4F05-B069-EF774DAD14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7759" y="4411985"/>
            <a:ext cx="9616484" cy="1728068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556D3-E7ED-B83A-5DEA-E561BD89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84" y="4623758"/>
            <a:ext cx="9125766" cy="694479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hr-HR" dirty="0">
                <a:solidFill>
                  <a:srgbClr val="FFFFFE"/>
                </a:solidFill>
              </a:rPr>
              <a:t>Kreativni u znanosti</a:t>
            </a:r>
            <a:endParaRPr lang="en-US" dirty="0">
              <a:solidFill>
                <a:srgbClr val="FFFFFE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426B8C-ED78-49CB-B70A-9A773DB7A6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865" y="5507200"/>
            <a:ext cx="9288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46728-D643-8417-7950-CC153B5E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429" y="4421723"/>
            <a:ext cx="811019" cy="5035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endParaRPr lang="en-US">
              <a:solidFill>
                <a:srgbClr val="FFFFF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E0FA58-7EF5-C380-C193-CD5CF76F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8865" y="6133971"/>
            <a:ext cx="4137701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2755191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paper with writing on it&#10;&#10;Description automatically generated">
            <a:extLst>
              <a:ext uri="{FF2B5EF4-FFF2-40B4-BE49-F238E27FC236}">
                <a16:creationId xmlns:a16="http://schemas.microsoft.com/office/drawing/2014/main" id="{36370580-9BD8-8287-0FDE-A815DDD5B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99" y="469529"/>
            <a:ext cx="4542303" cy="5571563"/>
          </a:xfrm>
          <a:prstGeom prst="rect">
            <a:avLst/>
          </a:prstGeom>
        </p:spPr>
      </p:pic>
      <p:pic>
        <p:nvPicPr>
          <p:cNvPr id="4" name="Picture 3" descr="A person painting on a table&#10;&#10;Description automatically generated">
            <a:extLst>
              <a:ext uri="{FF2B5EF4-FFF2-40B4-BE49-F238E27FC236}">
                <a16:creationId xmlns:a16="http://schemas.microsoft.com/office/drawing/2014/main" id="{133AF0CC-3BF0-4BD4-C8FA-51E07EBFC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289" y="239807"/>
            <a:ext cx="3487717" cy="622150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0CEE2F0-9AF1-3C79-B45A-9B123C9C55F1}"/>
              </a:ext>
            </a:extLst>
          </p:cNvPr>
          <p:cNvSpPr txBox="1"/>
          <p:nvPr/>
        </p:nvSpPr>
        <p:spPr>
          <a:xfrm flipV="1">
            <a:off x="13056243" y="5092861"/>
            <a:ext cx="844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FFFE"/>
                </a:solidFill>
              </a:rPr>
              <a:t>Kreativni u znanosti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249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6B114C-C583-C8A2-9D1C-A94B541D0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53" y="833718"/>
            <a:ext cx="2434365" cy="5493123"/>
          </a:xfrm>
          <a:prstGeom prst="rect">
            <a:avLst/>
          </a:prstGeom>
        </p:spPr>
      </p:pic>
      <p:pic>
        <p:nvPicPr>
          <p:cNvPr id="3" name="Picture 2" descr="A person painting on a paper&#10;&#10;Description automatically generated">
            <a:extLst>
              <a:ext uri="{FF2B5EF4-FFF2-40B4-BE49-F238E27FC236}">
                <a16:creationId xmlns:a16="http://schemas.microsoft.com/office/drawing/2014/main" id="{B03D1503-5B77-1AF4-013C-026503F28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053" y="833718"/>
            <a:ext cx="2423159" cy="5493123"/>
          </a:xfrm>
          <a:prstGeom prst="rect">
            <a:avLst/>
          </a:prstGeom>
        </p:spPr>
      </p:pic>
      <p:pic>
        <p:nvPicPr>
          <p:cNvPr id="4" name="Picture 3" descr="A person painting on paper&#10;&#10;Description automatically generated">
            <a:extLst>
              <a:ext uri="{FF2B5EF4-FFF2-40B4-BE49-F238E27FC236}">
                <a16:creationId xmlns:a16="http://schemas.microsoft.com/office/drawing/2014/main" id="{A995A428-436A-3916-A728-6FDC4E1CA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083" y="833719"/>
            <a:ext cx="2311101" cy="5493122"/>
          </a:xfrm>
          <a:prstGeom prst="rect">
            <a:avLst/>
          </a:prstGeom>
        </p:spPr>
      </p:pic>
      <p:pic>
        <p:nvPicPr>
          <p:cNvPr id="5" name="Picture 4" descr="A person painting on paper&#10;&#10;Description automatically generated">
            <a:extLst>
              <a:ext uri="{FF2B5EF4-FFF2-40B4-BE49-F238E27FC236}">
                <a16:creationId xmlns:a16="http://schemas.microsoft.com/office/drawing/2014/main" id="{3342995A-99DE-6796-86FB-232A3B490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170" y="788894"/>
            <a:ext cx="2325248" cy="553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2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50FA03-286F-8C73-A713-25923C0C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pic>
        <p:nvPicPr>
          <p:cNvPr id="6" name="Picture 5" descr="A group of test tubes in a rack&#10;&#10;Description automatically generated">
            <a:extLst>
              <a:ext uri="{FF2B5EF4-FFF2-40B4-BE49-F238E27FC236}">
                <a16:creationId xmlns:a16="http://schemas.microsoft.com/office/drawing/2014/main" id="{0EC946FF-212F-048D-5D89-09581ED27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95" y="1302551"/>
            <a:ext cx="3128526" cy="4383741"/>
          </a:xfrm>
          <a:prstGeom prst="rect">
            <a:avLst/>
          </a:prstGeom>
        </p:spPr>
      </p:pic>
      <p:pic>
        <p:nvPicPr>
          <p:cNvPr id="8" name="Picture 7" descr="A group of test tubes in a rack&#10;&#10;Description automatically generated">
            <a:extLst>
              <a:ext uri="{FF2B5EF4-FFF2-40B4-BE49-F238E27FC236}">
                <a16:creationId xmlns:a16="http://schemas.microsoft.com/office/drawing/2014/main" id="{59C6B356-A085-9D5A-D99A-52C0A965E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451" y="1179286"/>
            <a:ext cx="3223697" cy="4507006"/>
          </a:xfrm>
          <a:prstGeom prst="rect">
            <a:avLst/>
          </a:prstGeom>
        </p:spPr>
      </p:pic>
      <p:pic>
        <p:nvPicPr>
          <p:cNvPr id="9" name="Picture 8" descr="A group of test tubes in a rack&#10;&#10;Description automatically generated">
            <a:extLst>
              <a:ext uri="{FF2B5EF4-FFF2-40B4-BE49-F238E27FC236}">
                <a16:creationId xmlns:a16="http://schemas.microsoft.com/office/drawing/2014/main" id="{EAC35D0F-5F33-2D32-AD33-FDDFDCF06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71" y="1423686"/>
            <a:ext cx="3462966" cy="4139379"/>
          </a:xfrm>
          <a:prstGeom prst="rect">
            <a:avLst/>
          </a:prstGeom>
        </p:spPr>
      </p:pic>
      <p:sp>
        <p:nvSpPr>
          <p:cNvPr id="7" name="Naslov 6">
            <a:extLst>
              <a:ext uri="{FF2B5EF4-FFF2-40B4-BE49-F238E27FC236}">
                <a16:creationId xmlns:a16="http://schemas.microsoft.com/office/drawing/2014/main" id="{F011D527-869F-8A31-45D2-C50F03C1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996" y="804519"/>
            <a:ext cx="9508858" cy="374767"/>
          </a:xfrm>
        </p:spPr>
        <p:txBody>
          <a:bodyPr>
            <a:normAutofit fontScale="90000"/>
          </a:bodyPr>
          <a:lstStyle/>
          <a:p>
            <a:r>
              <a:rPr lang="hr-HR" sz="2800" dirty="0"/>
              <a:t>Sok crvenog kupusa kao prirodni indikator</a:t>
            </a:r>
          </a:p>
        </p:txBody>
      </p:sp>
    </p:spTree>
    <p:extLst>
      <p:ext uri="{BB962C8B-B14F-4D97-AF65-F5344CB8AC3E}">
        <p14:creationId xmlns:p14="http://schemas.microsoft.com/office/powerpoint/2010/main" val="330563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est tubes with liquid in them&#10;&#10;Description automatically generated">
            <a:extLst>
              <a:ext uri="{FF2B5EF4-FFF2-40B4-BE49-F238E27FC236}">
                <a16:creationId xmlns:a16="http://schemas.microsoft.com/office/drawing/2014/main" id="{2DF2718F-C480-30C4-DB7C-81515A599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7" y="1125072"/>
            <a:ext cx="3447259" cy="4596652"/>
          </a:xfrm>
          <a:prstGeom prst="rect">
            <a:avLst/>
          </a:prstGeom>
        </p:spPr>
      </p:pic>
      <p:pic>
        <p:nvPicPr>
          <p:cNvPr id="8" name="Picture 7" descr="A group of test tubes in a rack next to a lemon&#10;&#10;Description automatically generated">
            <a:extLst>
              <a:ext uri="{FF2B5EF4-FFF2-40B4-BE49-F238E27FC236}">
                <a16:creationId xmlns:a16="http://schemas.microsoft.com/office/drawing/2014/main" id="{7599A983-FEA7-1510-29B9-0C06FE81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153" y="1122269"/>
            <a:ext cx="3736399" cy="4607858"/>
          </a:xfrm>
          <a:prstGeom prst="rect">
            <a:avLst/>
          </a:prstGeom>
        </p:spPr>
      </p:pic>
      <p:pic>
        <p:nvPicPr>
          <p:cNvPr id="9" name="Picture 8" descr="A group of test tubes in a rack&#10;&#10;Description automatically generated">
            <a:extLst>
              <a:ext uri="{FF2B5EF4-FFF2-40B4-BE49-F238E27FC236}">
                <a16:creationId xmlns:a16="http://schemas.microsoft.com/office/drawing/2014/main" id="{AD2F0C2B-303D-AB63-B620-7EB80DB4E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9380" y="1125071"/>
            <a:ext cx="3763035" cy="465268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4198651-E834-9DA9-AE0B-9456139D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6551796" y="7407796"/>
            <a:ext cx="1018573" cy="659757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14B4033-BE1A-9E03-DC25-9882FF1E3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2B98137-4915-582D-D088-679734ED9A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1E0AECE-CE5D-B1A1-79E4-A629378FD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14A5F5D-6474-3227-66EF-F3DB98B1E3B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F635E049-D771-E571-FCA6-8D7725BBD2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H="1">
            <a:off x="11887199" y="9500830"/>
            <a:ext cx="3240909" cy="47654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46210AF0-8B6F-AEBF-D973-A658F4BD436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0800" y="4583736"/>
            <a:ext cx="3736399" cy="717469"/>
          </a:xfrm>
        </p:spPr>
        <p:txBody>
          <a:bodyPr>
            <a:noAutofit/>
          </a:bodyPr>
          <a:lstStyle/>
          <a:p>
            <a:r>
              <a:rPr lang="hr-HR" sz="3600" dirty="0"/>
              <a:t>rezultat pokusa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B7F87D3-1324-EEBB-9973-96066EADF602}"/>
              </a:ext>
            </a:extLst>
          </p:cNvPr>
          <p:cNvSpPr txBox="1"/>
          <p:nvPr/>
        </p:nvSpPr>
        <p:spPr>
          <a:xfrm>
            <a:off x="1502923" y="337439"/>
            <a:ext cx="8861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r-HR" sz="2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Sok crvenog kupusa kao prirodni indikator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139907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AEE90C5-1E1C-444C-A570-923DC6A547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FF5174-EF46-4DB3-9E31-B6FFE71C1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577EAC-B6FB-4CBD-9524-1AB1B096FD32}">
  <ds:schemaRefs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16c05727-aa75-4e4a-9b5f-8a80a1165891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230e9df3-be65-4c73-a93b-d1236ebd677e"/>
    <ds:schemaRef ds:uri="71af3243-3dd4-4a8d-8c0d-dd76da1f02a5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</TotalTime>
  <Words>77</Words>
  <Application>Microsoft Office PowerPoint</Application>
  <PresentationFormat>Široki zaslon</PresentationFormat>
  <Paragraphs>21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Galerija</vt:lpstr>
      <vt:lpstr>Priroda  školski projekt  </vt:lpstr>
      <vt:lpstr>Priprema tvari za pisanje i crtanje po podlozi od soka crvenog kupusa</vt:lpstr>
      <vt:lpstr> </vt:lpstr>
      <vt:lpstr>PowerPoint prezentacija</vt:lpstr>
      <vt:lpstr>Kreativni u znanosti</vt:lpstr>
      <vt:lpstr>PowerPoint prezentacija</vt:lpstr>
      <vt:lpstr>PowerPoint prezentacija</vt:lpstr>
      <vt:lpstr>Sok crvenog kupusa kao prirodni indikator</vt:lpstr>
      <vt:lpstr>PowerPoint prezentacija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ucitelj_13</dc:creator>
  <cp:lastModifiedBy>Windows korisnik</cp:lastModifiedBy>
  <cp:revision>339</cp:revision>
  <dcterms:created xsi:type="dcterms:W3CDTF">2024-03-27T16:01:41Z</dcterms:created>
  <dcterms:modified xsi:type="dcterms:W3CDTF">2024-04-09T08:46:45Z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