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7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002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159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07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180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19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92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18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848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4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0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F0E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3763-9769-46A2-9026-B82611F1B950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B92A-3B45-40AA-A9AB-7F8271B62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06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91779" y="1270703"/>
            <a:ext cx="9144000" cy="2387600"/>
          </a:xfrm>
        </p:spPr>
        <p:txBody>
          <a:bodyPr>
            <a:normAutofit/>
          </a:bodyPr>
          <a:lstStyle/>
          <a:p>
            <a:r>
              <a:rPr lang="hr-HR" sz="6600" b="1" dirty="0"/>
              <a:t>PROJEKT :</a:t>
            </a:r>
            <a:br>
              <a:rPr lang="hr-HR" sz="6600" b="1" dirty="0"/>
            </a:br>
            <a:r>
              <a:rPr lang="hr-HR" sz="6600" b="1" dirty="0"/>
              <a:t>„Čitanje je IN”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430238" y="4591050"/>
            <a:ext cx="9144000" cy="565013"/>
          </a:xfrm>
        </p:spPr>
        <p:txBody>
          <a:bodyPr>
            <a:normAutofit/>
          </a:bodyPr>
          <a:lstStyle/>
          <a:p>
            <a:r>
              <a:rPr lang="hr-HR" sz="3200" dirty="0" err="1"/>
              <a:t>šk.god</a:t>
            </a:r>
            <a:r>
              <a:rPr lang="hr-HR" sz="3200" dirty="0"/>
              <a:t>. 2021./2022.</a:t>
            </a:r>
          </a:p>
        </p:txBody>
      </p:sp>
    </p:spTree>
    <p:extLst>
      <p:ext uri="{BB962C8B-B14F-4D97-AF65-F5344CB8AC3E}">
        <p14:creationId xmlns:p14="http://schemas.microsoft.com/office/powerpoint/2010/main" val="422700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0243" y="387457"/>
            <a:ext cx="4415725" cy="5557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i="1" dirty="0">
                <a:latin typeface="Bell MT" panose="02020503060305020303" pitchFamily="18" charset="0"/>
              </a:rPr>
              <a:t>3. Obojali smo je bojom za drvo i „osvježili” crtežima.</a:t>
            </a:r>
          </a:p>
          <a:p>
            <a:pPr marL="0" indent="0">
              <a:buNone/>
            </a:pPr>
            <a:r>
              <a:rPr lang="hr-HR" sz="3600" i="1" dirty="0">
                <a:latin typeface="Bell MT" panose="02020503060305020303" pitchFamily="18" charset="0"/>
              </a:rPr>
              <a:t>4. Postavili smo je u školski vrt.</a:t>
            </a:r>
          </a:p>
          <a:p>
            <a:pPr marL="0" indent="0">
              <a:buNone/>
            </a:pPr>
            <a:endParaRPr lang="hr-HR" sz="3600" i="1" dirty="0">
              <a:latin typeface="Bell MT" panose="02020503060305020303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08" y="2433234"/>
            <a:ext cx="3183378" cy="42542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25" y="387457"/>
            <a:ext cx="3332136" cy="445308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0" y="3457117"/>
            <a:ext cx="4317128" cy="32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6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23987" y="415279"/>
            <a:ext cx="1260012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i="1" dirty="0">
                <a:latin typeface="Bell MT" panose="02020503060305020303" pitchFamily="18" charset="0"/>
              </a:rPr>
              <a:t>5. …i razveselili je knjigama i slikovnicama.</a:t>
            </a:r>
          </a:p>
          <a:p>
            <a:pPr marL="0" indent="0" algn="ctr">
              <a:buNone/>
            </a:pPr>
            <a:endParaRPr lang="hr-HR" sz="2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6" y="1737360"/>
            <a:ext cx="6075131" cy="454587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82" y="1562135"/>
            <a:ext cx="3658763" cy="48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2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0193" y="0"/>
            <a:ext cx="10515600" cy="6323308"/>
          </a:xfrm>
        </p:spPr>
        <p:txBody>
          <a:bodyPr>
            <a:normAutofit/>
          </a:bodyPr>
          <a:lstStyle/>
          <a:p>
            <a:pPr algn="ctr"/>
            <a:r>
              <a:rPr lang="hr-HR" sz="3600" i="1" dirty="0">
                <a:latin typeface="+mn-lt"/>
              </a:rPr>
              <a:t>Pozivamo Vas da pogledate našu Kućicu za knjige i da u slobodno vrijeme POSUDITE…PROČITATE i….VRATITE slikovnice i knjige koje ćete pronaći u njoj...</a:t>
            </a:r>
            <a:br>
              <a:rPr lang="hr-HR" sz="3600" i="1" dirty="0">
                <a:latin typeface="+mn-lt"/>
              </a:rPr>
            </a:br>
            <a:br>
              <a:rPr lang="hr-HR" sz="3600" i="1" dirty="0">
                <a:latin typeface="+mn-lt"/>
              </a:rPr>
            </a:br>
            <a:br>
              <a:rPr lang="hr-HR" sz="3600" i="1" dirty="0">
                <a:latin typeface="+mn-lt"/>
              </a:rPr>
            </a:br>
            <a:br>
              <a:rPr lang="hr-HR" sz="3600" i="1" dirty="0">
                <a:latin typeface="+mn-lt"/>
              </a:rPr>
            </a:br>
            <a:r>
              <a:rPr lang="hr-HR" sz="3600" i="1" dirty="0">
                <a:latin typeface="+mn-lt"/>
              </a:rPr>
              <a:t>                                                           </a:t>
            </a:r>
            <a:br>
              <a:rPr lang="hr-HR" sz="3600" i="1" dirty="0">
                <a:latin typeface="+mn-lt"/>
              </a:rPr>
            </a:br>
            <a:r>
              <a:rPr lang="hr-HR" sz="3600" i="1" dirty="0">
                <a:latin typeface="+mn-lt"/>
              </a:rPr>
              <a:t>                                                      </a:t>
            </a:r>
            <a:r>
              <a:rPr lang="hr-HR" sz="3600" b="1" i="1" dirty="0"/>
              <a:t>...jer, nikad se ne zna…</a:t>
            </a:r>
            <a:br>
              <a:rPr lang="hr-HR" sz="3600" i="1" dirty="0">
                <a:latin typeface="+mn-lt"/>
              </a:rPr>
            </a:br>
            <a:br>
              <a:rPr lang="hr-HR" sz="3600" i="1" dirty="0">
                <a:latin typeface="+mn-lt"/>
              </a:rPr>
            </a:br>
            <a:br>
              <a:rPr lang="hr-HR" sz="3600" i="1" dirty="0">
                <a:latin typeface="+mn-lt"/>
              </a:rPr>
            </a:br>
            <a:r>
              <a:rPr lang="hr-HR" sz="3600" i="1" dirty="0">
                <a:latin typeface="+mn-lt"/>
              </a:rPr>
              <a:t>                                                </a:t>
            </a:r>
            <a:br>
              <a:rPr lang="hr-HR" sz="3600" i="1" dirty="0">
                <a:latin typeface="+mn-lt"/>
              </a:rPr>
            </a:br>
            <a:r>
              <a:rPr lang="hr-HR" sz="3600" i="1" dirty="0">
                <a:latin typeface="+mn-lt"/>
              </a:rPr>
              <a:t>                                              </a:t>
            </a:r>
            <a:endParaRPr lang="hr-HR" sz="2400" b="1" i="1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4" y="1774556"/>
            <a:ext cx="6348233" cy="47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4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4695" y="1000556"/>
            <a:ext cx="10515600" cy="5338251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i="1" dirty="0"/>
              <a:t> …gdje će Vas čitanje odvesti na putovanje…</a:t>
            </a:r>
            <a:br>
              <a:rPr lang="hr-HR" b="1" i="1" dirty="0"/>
            </a:br>
            <a:br>
              <a:rPr lang="hr-HR" b="1" i="1" dirty="0"/>
            </a:br>
            <a:r>
              <a:rPr lang="hr-HR" b="1" i="1" dirty="0"/>
              <a:t>                   </a:t>
            </a:r>
            <a:br>
              <a:rPr lang="hr-HR" b="1" i="1" dirty="0"/>
            </a:br>
            <a:r>
              <a:rPr lang="hr-HR" b="1" i="1" dirty="0"/>
              <a:t>  …koga ćete tamo upoznati…</a:t>
            </a:r>
            <a:br>
              <a:rPr lang="hr-HR" b="1" i="1" dirty="0"/>
            </a:br>
            <a:br>
              <a:rPr lang="hr-HR" b="1" i="1" dirty="0"/>
            </a:br>
            <a:br>
              <a:rPr lang="hr-HR" b="1" i="1" dirty="0"/>
            </a:br>
            <a:r>
              <a:rPr lang="hr-HR" b="1" i="1" dirty="0"/>
              <a:t>…i hoće li Vam pročitana knjiga možda promijeniti život…</a:t>
            </a:r>
            <a:br>
              <a:rPr lang="hr-HR" dirty="0"/>
            </a:br>
            <a:br>
              <a:rPr lang="hr-HR" dirty="0"/>
            </a:br>
            <a:r>
              <a:rPr lang="hr-HR" sz="7300" b="1" dirty="0">
                <a:latin typeface="Algerian" panose="04020705040A02060702" pitchFamily="82" charset="0"/>
              </a:rPr>
              <a:t>ČITANJE JE IN!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893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64091" y="1733300"/>
            <a:ext cx="4778829" cy="4351338"/>
          </a:xfrm>
        </p:spPr>
        <p:txBody>
          <a:bodyPr/>
          <a:lstStyle/>
          <a:p>
            <a:pPr algn="just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hr-HR" altLang="sr-Latn-RS" dirty="0">
                <a:solidFill>
                  <a:srgbClr val="000000"/>
                </a:solidFill>
              </a:rPr>
              <a:t>Projekt „Čitanje je IN” integrirali smo kroz hrvatski jezik te kroz izvannastavnu aktivnost Domaćinstvo. </a:t>
            </a:r>
          </a:p>
          <a:p>
            <a:pPr marL="0" indent="0" algn="just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hr-HR" altLang="sr-Latn-RS" dirty="0">
              <a:solidFill>
                <a:srgbClr val="000000"/>
              </a:solidFill>
            </a:endParaRPr>
          </a:p>
          <a:p>
            <a:pPr algn="just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hr-HR" altLang="sr-Latn-RS" dirty="0">
                <a:solidFill>
                  <a:srgbClr val="000000"/>
                </a:solidFill>
              </a:rPr>
              <a:t>U projektu su sudjelovali učenici 1., 2. i 3. razreda s učiteljicom Matinom Jakovac.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0" y="791597"/>
            <a:ext cx="6750537" cy="50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4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0963" y="170481"/>
            <a:ext cx="11499741" cy="1859797"/>
          </a:xfrm>
        </p:spPr>
        <p:txBody>
          <a:bodyPr>
            <a:normAutofit/>
          </a:bodyPr>
          <a:lstStyle/>
          <a:p>
            <a:r>
              <a:rPr lang="hr-HR" sz="3600" b="1" i="1" dirty="0">
                <a:latin typeface="+mn-lt"/>
              </a:rPr>
              <a:t>Čitanje?!?!</a:t>
            </a:r>
            <a:br>
              <a:rPr lang="hr-HR" sz="2800" dirty="0">
                <a:latin typeface="+mn-lt"/>
              </a:rPr>
            </a:br>
            <a:br>
              <a:rPr lang="hr-HR" sz="2800" dirty="0">
                <a:latin typeface="+mn-lt"/>
              </a:rPr>
            </a:br>
            <a:r>
              <a:rPr lang="hr-HR" sz="2800" dirty="0">
                <a:latin typeface="+mn-lt"/>
              </a:rPr>
              <a:t>„Čitanje je vrlo važna stvar. Ono nas opušta i zabavlja, ali nam donosi i mnoge koristi.”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3" y="2534194"/>
            <a:ext cx="5847200" cy="3289050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531244" y="2275076"/>
            <a:ext cx="5486400" cy="4714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>
                <a:latin typeface="+mn-lt"/>
              </a:rPr>
              <a:t>„Čitanjem obogaćujemo rječnik, poboljšavamo izgovor i pisanje, potičemo maštu, razvijamo komunikacijske vještine, poboljšavamo koncentraciju…”</a:t>
            </a:r>
          </a:p>
          <a:p>
            <a:endParaRPr lang="hr-HR" sz="2800" dirty="0">
              <a:latin typeface="+mn-lt"/>
            </a:endParaRPr>
          </a:p>
          <a:p>
            <a:r>
              <a:rPr lang="hr-HR" sz="2800" dirty="0">
                <a:latin typeface="+mn-lt"/>
              </a:rPr>
              <a:t>„Čitanje nas uvodi u čaroban svijet u kojem otkrivamo brojne nove avanture.”</a:t>
            </a:r>
          </a:p>
          <a:p>
            <a:endParaRPr lang="hr-H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2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254" y="6130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b="1" i="1" dirty="0">
                <a:latin typeface="+mn-lt"/>
              </a:rPr>
              <a:t>Lektira?!?!</a:t>
            </a:r>
            <a:br>
              <a:rPr lang="hr-HR" b="1" dirty="0"/>
            </a:br>
            <a:br>
              <a:rPr lang="hr-HR" sz="3100" dirty="0">
                <a:latin typeface="+mn-lt"/>
              </a:rPr>
            </a:br>
            <a:r>
              <a:rPr lang="hr-HR" sz="3100" dirty="0">
                <a:latin typeface="+mn-lt"/>
              </a:rPr>
              <a:t>Čitanje lektire je…najdosadniji dio nastave hrvatskog jezika…ali ne u našem razredu.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42254" y="2557221"/>
            <a:ext cx="5733082" cy="4029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i="1" dirty="0"/>
              <a:t>Kako bi nam </a:t>
            </a:r>
            <a:r>
              <a:rPr lang="hr-HR" b="1" i="1" dirty="0" err="1"/>
              <a:t>lektirni</a:t>
            </a:r>
            <a:r>
              <a:rPr lang="hr-HR" b="1" i="1" dirty="0"/>
              <a:t> zadaci bili zanimljivi i zabavni, tijekom godine provodimo razne kreativne aktivnosti prilikom obrade lektire.</a:t>
            </a:r>
            <a:endParaRPr lang="hr-HR" sz="3100" b="1" i="1" dirty="0">
              <a:latin typeface="+mn-lt"/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11" y="2918921"/>
            <a:ext cx="5877612" cy="3306157"/>
          </a:xfrm>
        </p:spPr>
      </p:pic>
    </p:spTree>
    <p:extLst>
      <p:ext uri="{BB962C8B-B14F-4D97-AF65-F5344CB8AC3E}">
        <p14:creationId xmlns:p14="http://schemas.microsoft.com/office/powerpoint/2010/main" val="50183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1671" y="134921"/>
            <a:ext cx="10515600" cy="1325563"/>
          </a:xfrm>
        </p:spPr>
        <p:txBody>
          <a:bodyPr/>
          <a:lstStyle/>
          <a:p>
            <a:r>
              <a:rPr lang="hr-HR" b="1" i="1" dirty="0"/>
              <a:t>Kako izgleda </a:t>
            </a:r>
            <a:r>
              <a:rPr lang="hr-HR" b="1" i="1"/>
              <a:t>naš kreativan </a:t>
            </a:r>
            <a:r>
              <a:rPr lang="hr-HR" b="1" i="1" dirty="0"/>
              <a:t>pristup lektiri?!?!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Čitajući lektiru, izrađujemo: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vlastite slikovnice</a:t>
            </a:r>
          </a:p>
          <a:p>
            <a:r>
              <a:rPr lang="hr-HR" dirty="0" err="1"/>
              <a:t>pizza</a:t>
            </a:r>
            <a:r>
              <a:rPr lang="hr-HR" dirty="0"/>
              <a:t> lektire</a:t>
            </a:r>
          </a:p>
          <a:p>
            <a:r>
              <a:rPr lang="hr-HR" dirty="0"/>
              <a:t>lektire iz „ormara”</a:t>
            </a:r>
          </a:p>
          <a:p>
            <a:r>
              <a:rPr lang="hr-HR" dirty="0"/>
              <a:t>lektire iz vrećice ili kutije za cipele</a:t>
            </a:r>
          </a:p>
          <a:p>
            <a:r>
              <a:rPr lang="hr-HR" dirty="0"/>
              <a:t>brošure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34" y="1582198"/>
            <a:ext cx="5992466" cy="4486275"/>
          </a:xfrm>
        </p:spPr>
      </p:pic>
    </p:spTree>
    <p:extLst>
      <p:ext uri="{BB962C8B-B14F-4D97-AF65-F5344CB8AC3E}">
        <p14:creationId xmlns:p14="http://schemas.microsoft.com/office/powerpoint/2010/main" val="192191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49264" y="229300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dramatiziramo basne i ulomke</a:t>
            </a:r>
          </a:p>
          <a:p>
            <a:pPr marL="0" indent="0">
              <a:buNone/>
            </a:pPr>
            <a:r>
              <a:rPr lang="hr-HR" dirty="0"/>
              <a:t>   iz priča</a:t>
            </a:r>
          </a:p>
          <a:p>
            <a:r>
              <a:rPr lang="hr-HR" dirty="0"/>
              <a:t>organiziramo razredne kino projekcije i susrete s književnicima</a:t>
            </a:r>
          </a:p>
          <a:p>
            <a:r>
              <a:rPr lang="hr-HR" dirty="0"/>
              <a:t>posjećujemo Bibliobus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70" y="353285"/>
            <a:ext cx="6728464" cy="3784761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51" y="4138046"/>
            <a:ext cx="6414038" cy="2430471"/>
          </a:xfrm>
          <a:prstGeom prst="rect">
            <a:avLst/>
          </a:prstGeom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 rot="19851494">
            <a:off x="8798704" y="4452224"/>
            <a:ext cx="3115161" cy="2144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ČITANJE U NAŠEM </a:t>
            </a:r>
          </a:p>
          <a:p>
            <a:pPr marL="0" indent="0">
              <a:buNone/>
            </a:pPr>
            <a:r>
              <a:rPr lang="hr-HR" b="1" dirty="0"/>
              <a:t>RAZREDU JE IN!</a:t>
            </a:r>
          </a:p>
        </p:txBody>
      </p:sp>
    </p:spTree>
    <p:extLst>
      <p:ext uri="{BB962C8B-B14F-4D97-AF65-F5344CB8AC3E}">
        <p14:creationId xmlns:p14="http://schemas.microsoft.com/office/powerpoint/2010/main" val="48735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61417" y="-153812"/>
            <a:ext cx="9144000" cy="2387600"/>
          </a:xfrm>
        </p:spPr>
        <p:txBody>
          <a:bodyPr/>
          <a:lstStyle/>
          <a:p>
            <a:r>
              <a:rPr lang="hr-HR" b="1" dirty="0">
                <a:latin typeface="+mn-lt"/>
              </a:rPr>
              <a:t>Čitanje u našem razredu je stvarno IN!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07051" y="4014060"/>
            <a:ext cx="9691607" cy="2514600"/>
          </a:xfrm>
        </p:spPr>
        <p:txBody>
          <a:bodyPr>
            <a:normAutofit/>
          </a:bodyPr>
          <a:lstStyle/>
          <a:p>
            <a:r>
              <a:rPr lang="hr-HR" sz="3200" dirty="0"/>
              <a:t>„Ako čitaš, nećeš biti neznalica.”</a:t>
            </a:r>
          </a:p>
          <a:p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06456"/>
            <a:ext cx="5375295" cy="40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5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57033" y="148149"/>
            <a:ext cx="10515600" cy="1325563"/>
          </a:xfrm>
        </p:spPr>
        <p:txBody>
          <a:bodyPr/>
          <a:lstStyle/>
          <a:p>
            <a:r>
              <a:rPr lang="hr-HR" b="1" dirty="0">
                <a:latin typeface="+mn-lt"/>
              </a:rPr>
              <a:t>Kućica za knjige („</a:t>
            </a:r>
            <a:r>
              <a:rPr lang="hr-HR" b="1" dirty="0" err="1">
                <a:latin typeface="+mn-lt"/>
              </a:rPr>
              <a:t>Book</a:t>
            </a:r>
            <a:r>
              <a:rPr lang="hr-HR" b="1" dirty="0">
                <a:latin typeface="+mn-lt"/>
              </a:rPr>
              <a:t> </a:t>
            </a:r>
            <a:r>
              <a:rPr lang="hr-HR" b="1" dirty="0" err="1">
                <a:latin typeface="+mn-lt"/>
              </a:rPr>
              <a:t>library</a:t>
            </a:r>
            <a:r>
              <a:rPr lang="hr-HR" b="1" dirty="0">
                <a:latin typeface="+mn-lt"/>
              </a:rPr>
              <a:t>”)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1443" y="1620946"/>
            <a:ext cx="5114440" cy="5237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Kako bi upotpunili ovogodišnji projekt „Čitanje je IN”, u sklopu izvannastavne aktivnosti Domaćinstvo smo izradili </a:t>
            </a:r>
            <a:r>
              <a:rPr lang="hr-HR" sz="4000" b="1" i="1" dirty="0"/>
              <a:t>Kućicu za knjige</a:t>
            </a:r>
            <a:r>
              <a:rPr lang="hr-HR" sz="4000" dirty="0"/>
              <a:t> koja krasi naš školski vrt.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65" y="1363850"/>
            <a:ext cx="3913990" cy="52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4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7457" y="644094"/>
            <a:ext cx="11468746" cy="15224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/>
              <a:t>PROCES IZRADE JE BIO DUGOTRAJAN, ALI SE NA KRAJU IPAK ISPLATILO. </a:t>
            </a:r>
            <a:br>
              <a:rPr lang="hr-HR" sz="3200" b="1" dirty="0"/>
            </a:br>
            <a:br>
              <a:rPr lang="hr-HR" sz="3200" b="1" dirty="0"/>
            </a:br>
            <a:br>
              <a:rPr lang="hr-HR" sz="3200" dirty="0"/>
            </a:b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11678" y="2037595"/>
            <a:ext cx="6244525" cy="448218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hr-HR" sz="3600" i="1" dirty="0">
                <a:latin typeface="Bell MT" panose="02020503060305020303" pitchFamily="18" charset="0"/>
                <a:cs typeface="Arial" panose="020B0604020202020204" pitchFamily="34" charset="0"/>
              </a:rPr>
              <a:t>U školskom podrumu smo pronašli stari sanduk.</a:t>
            </a:r>
          </a:p>
          <a:p>
            <a:pPr marL="0" indent="0">
              <a:buNone/>
            </a:pPr>
            <a:endParaRPr lang="hr-HR" sz="3600" i="1" dirty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3600" i="1" dirty="0">
                <a:latin typeface="Bell MT" panose="02020503060305020303" pitchFamily="18" charset="0"/>
                <a:cs typeface="Arial" panose="020B0604020202020204" pitchFamily="34" charset="0"/>
              </a:rPr>
              <a:t>2. Odlučili smo mu dati novi sjaj i od njega izraditi kućicu za knjige.</a:t>
            </a:r>
          </a:p>
          <a:p>
            <a:pPr marL="0" indent="0">
              <a:buNone/>
            </a:pPr>
            <a:endParaRPr lang="hr-HR" sz="3600" i="1" dirty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3600" i="1" dirty="0">
                <a:latin typeface="Bell MT" panose="02020503060305020303" pitchFamily="18" charset="0"/>
                <a:cs typeface="Arial" panose="020B0604020202020204" pitchFamily="34" charset="0"/>
              </a:rPr>
              <a:t>3. Skinuli smo površinski sloj boje.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923" y="2072214"/>
            <a:ext cx="5501737" cy="36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58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423</Words>
  <Application>Microsoft Office PowerPoint</Application>
  <PresentationFormat>Široki zaslon</PresentationFormat>
  <Paragraphs>42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Algerian</vt:lpstr>
      <vt:lpstr>Arial</vt:lpstr>
      <vt:lpstr>Bell MT</vt:lpstr>
      <vt:lpstr>Calibri</vt:lpstr>
      <vt:lpstr>Calibri Light</vt:lpstr>
      <vt:lpstr>Tema sustava Office</vt:lpstr>
      <vt:lpstr>PROJEKT : „Čitanje je IN”</vt:lpstr>
      <vt:lpstr>PowerPoint prezentacija</vt:lpstr>
      <vt:lpstr>Čitanje?!?!  „Čitanje je vrlo važna stvar. Ono nas opušta i zabavlja, ali nam donosi i mnoge koristi.”</vt:lpstr>
      <vt:lpstr>Lektira?!?!  Čitanje lektire je…najdosadniji dio nastave hrvatskog jezika…ali ne u našem razredu.</vt:lpstr>
      <vt:lpstr>Kako izgleda naš kreativan pristup lektiri?!?!</vt:lpstr>
      <vt:lpstr>PowerPoint prezentacija</vt:lpstr>
      <vt:lpstr>Čitanje u našem razredu je stvarno IN!</vt:lpstr>
      <vt:lpstr>Kućica za knjige („Book library”)</vt:lpstr>
      <vt:lpstr>PROCES IZRADE JE BIO DUGOTRAJAN, ALI SE NA KRAJU IPAK ISPLATILO.    </vt:lpstr>
      <vt:lpstr>PowerPoint prezentacija</vt:lpstr>
      <vt:lpstr>PowerPoint prezentacija</vt:lpstr>
      <vt:lpstr>Pozivamo Vas da pogledate našu Kućicu za knjige i da u slobodno vrijeme POSUDITE…PROČITATE i….VRATITE slikovnice i knjige koje ćete pronaći u njoj...                                                                                                                      ...jer, nikad se ne zna…                                                                                                  </vt:lpstr>
      <vt:lpstr> …gdje će Vas čitanje odvesti na putovanje…                        …koga ćete tamo upoznati…   …i hoće li Vam pročitana knjiga možda promijeniti život…  ČITANJE JE IN!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„Čitanje je IN”</dc:title>
  <dc:creator>ucitelj 10</dc:creator>
  <cp:lastModifiedBy>ANAMARIJA DIKLIĆ</cp:lastModifiedBy>
  <cp:revision>28</cp:revision>
  <dcterms:created xsi:type="dcterms:W3CDTF">2022-05-23T19:37:08Z</dcterms:created>
  <dcterms:modified xsi:type="dcterms:W3CDTF">2022-05-25T07:20:59Z</dcterms:modified>
</cp:coreProperties>
</file>