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69" d="100"/>
          <a:sy n="69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8C71EE5-575B-4314-88B7-B086B9E21DEC}" type="datetimeFigureOut">
              <a:rPr lang="hr-HR" smtClean="0"/>
              <a:t>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F7CFDB7-3E76-4FD2-9EB8-6945D11BAB0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Projekt Kotač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Pripremili učenici </a:t>
            </a:r>
            <a:r>
              <a:rPr lang="hr-HR" dirty="0" smtClean="0"/>
              <a:t> 7</a:t>
            </a:r>
            <a:r>
              <a:rPr lang="hr-HR" dirty="0" smtClean="0"/>
              <a:t>. razreda</a:t>
            </a:r>
          </a:p>
          <a:p>
            <a:r>
              <a:rPr lang="hr-HR" dirty="0" smtClean="0"/>
              <a:t>Animacija : Ivana </a:t>
            </a:r>
            <a:r>
              <a:rPr lang="hr-HR" dirty="0" err="1" smtClean="0"/>
              <a:t>Injić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88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4077072" cy="30578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6992"/>
            <a:ext cx="3861048" cy="2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6941" y="1745813"/>
            <a:ext cx="4776532" cy="358239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01" y="1745814"/>
            <a:ext cx="4776531" cy="35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1960" y="1556792"/>
            <a:ext cx="4608512" cy="34563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9928" y="992730"/>
            <a:ext cx="2976331" cy="223224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3056"/>
            <a:ext cx="304495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27" y="1194280"/>
            <a:ext cx="4005064" cy="300379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8"/>
            <a:ext cx="4574536" cy="34309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1200" y="3448840"/>
            <a:ext cx="3332989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312368" cy="24842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184" y="3800464"/>
            <a:ext cx="2971712" cy="222878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5356" y="1639069"/>
            <a:ext cx="4773150" cy="35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237715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Tijek rada: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700808"/>
            <a:ext cx="6777317" cy="424847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Prikupili smo predmete oblika kotača , tj. okrugle predmete:</a:t>
            </a:r>
          </a:p>
          <a:p>
            <a:pPr marL="68580" indent="0">
              <a:buNone/>
            </a:pPr>
            <a:endParaRPr lang="hr-HR" dirty="0" smtClean="0"/>
          </a:p>
          <a:p>
            <a:pPr algn="ctr"/>
            <a:r>
              <a:rPr lang="hr-HR" b="1" dirty="0" smtClean="0"/>
              <a:t>Kotači bicikla</a:t>
            </a:r>
          </a:p>
          <a:p>
            <a:pPr algn="ctr"/>
            <a:r>
              <a:rPr lang="hr-HR" b="1" dirty="0" smtClean="0"/>
              <a:t>Disk bicikla</a:t>
            </a:r>
          </a:p>
          <a:p>
            <a:pPr algn="ctr"/>
            <a:r>
              <a:rPr lang="hr-HR" b="1" dirty="0" smtClean="0"/>
              <a:t>Kotači automobila</a:t>
            </a:r>
          </a:p>
          <a:p>
            <a:pPr algn="ctr"/>
            <a:r>
              <a:rPr lang="hr-HR" b="1" dirty="0" smtClean="0"/>
              <a:t>Kotači dječjih autića</a:t>
            </a:r>
          </a:p>
          <a:p>
            <a:pPr algn="ctr"/>
            <a:r>
              <a:rPr lang="hr-HR" b="1" dirty="0" smtClean="0"/>
              <a:t>Sat </a:t>
            </a:r>
          </a:p>
          <a:p>
            <a:pPr algn="ctr"/>
            <a:r>
              <a:rPr lang="hr-HR" b="1" dirty="0" smtClean="0"/>
              <a:t>Selotejp</a:t>
            </a:r>
          </a:p>
          <a:p>
            <a:pPr algn="ctr"/>
            <a:r>
              <a:rPr lang="hr-HR" b="1" dirty="0" smtClean="0"/>
              <a:t>Krafna-gumica za kosu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41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rada: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Špagom smo mjerili duljine (opsege) prikupljenih predmeta te smo špagu položili na metar kako bismo mogli očitati duljine</a:t>
            </a:r>
          </a:p>
          <a:p>
            <a:r>
              <a:rPr lang="hr-HR" dirty="0"/>
              <a:t>Špagom ili trokutom smo mjerili promjere prikupljenih predmeta te smo također špagu položili na metar kako bismo mogli očitati duljine</a:t>
            </a:r>
          </a:p>
        </p:txBody>
      </p:sp>
    </p:spTree>
    <p:extLst>
      <p:ext uri="{BB962C8B-B14F-4D97-AF65-F5344CB8AC3E}">
        <p14:creationId xmlns:p14="http://schemas.microsoft.com/office/powerpoint/2010/main" val="37209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hr-HR" dirty="0" smtClean="0"/>
              <a:t>Tablice: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700809"/>
            <a:ext cx="6777317" cy="2016224"/>
          </a:xfrm>
        </p:spPr>
        <p:txBody>
          <a:bodyPr/>
          <a:lstStyle/>
          <a:p>
            <a:r>
              <a:rPr lang="hr-HR" dirty="0" smtClean="0"/>
              <a:t>U tablice smo upisivali prikupljene podatke opsega i promjera predmeta</a:t>
            </a:r>
          </a:p>
          <a:p>
            <a:r>
              <a:rPr lang="hr-HR" dirty="0" smtClean="0"/>
              <a:t>Podijelili smo opsege predmeta sa promjerom predmeta</a:t>
            </a:r>
          </a:p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01103"/>
              </p:ext>
            </p:extLst>
          </p:nvPr>
        </p:nvGraphicFramePr>
        <p:xfrm>
          <a:off x="1187624" y="4005064"/>
          <a:ext cx="6840759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2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4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3389">
                <a:tc>
                  <a:txBody>
                    <a:bodyPr/>
                    <a:lstStyle/>
                    <a:p>
                      <a:r>
                        <a:rPr lang="hr-HR" dirty="0" smtClean="0"/>
                        <a:t>Ime predmeta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Opseg(duljina) predmeta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Duljina promjera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Opseg/duljina promjera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763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7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hr-HR" dirty="0" smtClean="0"/>
              <a:t>Zaključak: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988840"/>
                <a:ext cx="6777317" cy="3843789"/>
              </a:xfrm>
            </p:spPr>
            <p:txBody>
              <a:bodyPr>
                <a:normAutofit/>
              </a:bodyPr>
              <a:lstStyle/>
              <a:p>
                <a:r>
                  <a:rPr lang="hr-HR" dirty="0" smtClean="0"/>
                  <a:t>Kad podijelimo duljinu (opseg)  nekog kotača ili okruglog predmeta s njegovim promjerom uvidjeli smo da nam je  količnik u većini slučajeva iznosio oko 3.14 što je približni iznos broja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𝜋</m:t>
                    </m:r>
                  </m:oMath>
                </a14:m>
                <a:endParaRPr lang="hr-HR" dirty="0"/>
              </a:p>
              <a:p>
                <a:r>
                  <a:rPr lang="hr-HR" dirty="0" smtClean="0"/>
                  <a:t>Na taj smo način zaključili da </a:t>
                </a:r>
                <a:r>
                  <a:rPr lang="hr-HR" b="1" dirty="0" smtClean="0"/>
                  <a:t>formula za opseg kruga izgleda </a:t>
                </a:r>
              </a:p>
              <a:p>
                <a:pPr marL="68580" indent="0">
                  <a:buNone/>
                </a:pPr>
                <a:r>
                  <a:rPr lang="hr-HR" sz="4400" b="1" i="1" dirty="0"/>
                  <a:t> </a:t>
                </a:r>
                <a:r>
                  <a:rPr lang="hr-HR" sz="4400" b="1" i="1" dirty="0" smtClean="0"/>
                  <a:t>           o</a:t>
                </a:r>
                <a14:m>
                  <m:oMath xmlns:m="http://schemas.openxmlformats.org/officeDocument/2006/math">
                    <m:r>
                      <a:rPr lang="hr-HR" sz="4400" b="1" i="1" smtClean="0">
                        <a:latin typeface="Cambria Math"/>
                      </a:rPr>
                      <m:t>=</m:t>
                    </m:r>
                    <m:r>
                      <a:rPr lang="hr-HR" sz="4400" b="1" i="1" smtClean="0">
                        <a:latin typeface="Cambria Math"/>
                      </a:rPr>
                      <m:t>𝟐</m:t>
                    </m:r>
                    <m:r>
                      <a:rPr lang="hr-HR" sz="4400" b="1" i="1" smtClean="0">
                        <a:latin typeface="Cambria Math"/>
                      </a:rPr>
                      <m:t>𝒓</m:t>
                    </m:r>
                    <m:r>
                      <a:rPr lang="el-GR" sz="4400" b="1" i="1" smtClean="0">
                        <a:latin typeface="Cambria Math"/>
                      </a:rPr>
                      <m:t>𝝅</m:t>
                    </m:r>
                  </m:oMath>
                </a14:m>
                <a:endParaRPr lang="hr-HR" sz="4400" b="1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988840"/>
                <a:ext cx="6777317" cy="3843789"/>
              </a:xfrm>
              <a:blipFill rotWithShape="1">
                <a:blip r:embed="rId2"/>
                <a:stretch>
                  <a:fillRect t="-1268" r="-26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6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7664"/>
            <a:ext cx="4156075" cy="311705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7399">
            <a:off x="3733693" y="1815999"/>
            <a:ext cx="5006305" cy="37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2488022" cy="36724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4372" y="2896451"/>
            <a:ext cx="4149078" cy="23338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5819" y="1728571"/>
            <a:ext cx="4077070" cy="22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3564" y="1771796"/>
            <a:ext cx="5920566" cy="333031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670" y="1220755"/>
            <a:ext cx="5952660" cy="446449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1943" y="1216743"/>
            <a:ext cx="5920568" cy="44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268" y="1883100"/>
            <a:ext cx="4338657" cy="325399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8"/>
            <a:ext cx="4070997" cy="305324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10" y="4146409"/>
            <a:ext cx="3068960" cy="230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</TotalTime>
  <Words>160</Words>
  <Application>Microsoft Office PowerPoint</Application>
  <PresentationFormat>Prikaz na zaslonu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Austin</vt:lpstr>
      <vt:lpstr>Projekt Kotač</vt:lpstr>
      <vt:lpstr>Tijek rada: </vt:lpstr>
      <vt:lpstr>Tijek rada: </vt:lpstr>
      <vt:lpstr>Tablice:</vt:lpstr>
      <vt:lpstr>Zaključak: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Kotač</dc:title>
  <dc:creator>Ucitelj</dc:creator>
  <cp:lastModifiedBy>Ucitelj</cp:lastModifiedBy>
  <cp:revision>14</cp:revision>
  <dcterms:created xsi:type="dcterms:W3CDTF">2018-04-11T10:47:23Z</dcterms:created>
  <dcterms:modified xsi:type="dcterms:W3CDTF">2018-05-08T04:47:37Z</dcterms:modified>
</cp:coreProperties>
</file>